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46524"/>
        </a:fontRef>
        <a:srgbClr val="F46524"/>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0DE"/>
          </a:solidFill>
        </a:fill>
      </a:tcStyle>
    </a:wholeTbl>
    <a:band2H>
      <a:tcTxStyle b="def" i="def"/>
      <a:tcStyle>
        <a:tcBdr/>
        <a:fill>
          <a:solidFill>
            <a:srgbClr val="E6E9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F46524"/>
        </a:fontRef>
        <a:srgbClr val="F46524"/>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DF6"/>
          </a:solidFill>
        </a:fill>
      </a:tcStyle>
    </a:wholeTbl>
    <a:band2H>
      <a:tcTxStyle b="def" i="def"/>
      <a:tcStyle>
        <a:tcBdr/>
        <a:fill>
          <a:solidFill>
            <a:srgbClr val="E6EFFB"/>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F46524"/>
        </a:fontRef>
        <a:srgbClr val="F46524"/>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E3D9"/>
          </a:solidFill>
        </a:fill>
      </a:tcStyle>
    </a:wholeTbl>
    <a:band2H>
      <a:tcTxStyle b="def" i="def"/>
      <a:tcStyle>
        <a:tcBdr/>
        <a:fill>
          <a:solidFill>
            <a:srgbClr val="FFF1E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F46524"/>
        </a:fontRef>
        <a:srgbClr val="F46524"/>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DEAE7"/>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F46524"/>
        </a:fontRef>
        <a:srgbClr val="F46524"/>
      </a:tcTxStyle>
      <a:tcStyle>
        <a:tcBdr>
          <a:left>
            <a:ln w="12700" cap="flat">
              <a:noFill/>
              <a:miter lim="400000"/>
            </a:ln>
          </a:left>
          <a:right>
            <a:ln w="12700" cap="flat">
              <a:noFill/>
              <a:miter lim="400000"/>
            </a:ln>
          </a:right>
          <a:top>
            <a:ln w="50800" cap="flat">
              <a:solidFill>
                <a:srgbClr val="F46524"/>
              </a:solidFill>
              <a:prstDash val="solid"/>
              <a:round/>
            </a:ln>
          </a:top>
          <a:bottom>
            <a:ln w="25400" cap="flat">
              <a:solidFill>
                <a:srgbClr val="F46524"/>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F46524"/>
              </a:solidFill>
              <a:prstDash val="solid"/>
              <a:round/>
            </a:ln>
          </a:top>
          <a:bottom>
            <a:ln w="25400" cap="flat">
              <a:solidFill>
                <a:srgbClr val="F46524"/>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F46524"/>
        </a:fontRef>
        <a:srgbClr val="F46524"/>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BD2CB"/>
          </a:solidFill>
        </a:fill>
      </a:tcStyle>
    </a:wholeTbl>
    <a:band2H>
      <a:tcTxStyle b="def" i="def"/>
      <a:tcStyle>
        <a:tcBdr/>
        <a:fill>
          <a:solidFill>
            <a:srgbClr val="FDEA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46524"/>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46524"/>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46524"/>
          </a:solidFill>
        </a:fill>
      </a:tcStyle>
    </a:firstRow>
  </a:tblStyle>
  <a:tblStyle styleId="{2708684C-4D16-4618-839F-0558EEFCDFE6}" styleName="">
    <a:tblBg/>
    <a:wholeTbl>
      <a:tcTxStyle b="off" i="off">
        <a:fontRef idx="min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alpha val="20000"/>
            </a:srgbClr>
          </a:solidFill>
        </a:fill>
      </a:tcStyle>
    </a:wholeTbl>
    <a:band2H>
      <a:tcTxStyle b="def" i="def"/>
      <a:tcStyle>
        <a:tcBdr/>
        <a:fill>
          <a:solidFill>
            <a:srgbClr val="FFFFFF"/>
          </a:solidFill>
        </a:fill>
      </a:tcStyle>
    </a:band2H>
    <a:firstCol>
      <a:tcTxStyle b="on" i="off">
        <a:fontRef idx="min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alpha val="20000"/>
            </a:srgbClr>
          </a:solidFill>
        </a:fill>
      </a:tcStyle>
    </a:firstCol>
    <a:lastRow>
      <a:tcTxStyle b="on" i="off">
        <a:fontRef idx="min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508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noFill/>
        </a:fill>
      </a:tcStyle>
    </a:lastRow>
    <a:firstRow>
      <a:tcTxStyle b="on" i="off">
        <a:fontRef idx="min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254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4" name="Shape 124"/>
          <p:cNvSpPr/>
          <p:nvPr>
            <p:ph type="sldImg"/>
          </p:nvPr>
        </p:nvSpPr>
        <p:spPr>
          <a:xfrm>
            <a:off x="1143000" y="685800"/>
            <a:ext cx="4572000" cy="3429000"/>
          </a:xfrm>
          <a:prstGeom prst="rect">
            <a:avLst/>
          </a:prstGeom>
        </p:spPr>
        <p:txBody>
          <a:bodyPr/>
          <a:lstStyle/>
          <a:p>
            <a:pPr/>
          </a:p>
        </p:txBody>
      </p:sp>
      <p:sp>
        <p:nvSpPr>
          <p:cNvPr id="125" name="Shape 12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solidFill>
          <a:srgbClr val="F46524"/>
        </a:solidFill>
      </p:bgPr>
    </p:bg>
    <p:spTree>
      <p:nvGrpSpPr>
        <p:cNvPr id="1" name=""/>
        <p:cNvGrpSpPr/>
        <p:nvPr/>
      </p:nvGrpSpPr>
      <p:grpSpPr>
        <a:xfrm>
          <a:off x="0" y="0"/>
          <a:ext cx="0" cy="0"/>
          <a:chOff x="0" y="0"/>
          <a:chExt cx="0" cy="0"/>
        </a:xfrm>
      </p:grpSpPr>
      <p:sp>
        <p:nvSpPr>
          <p:cNvPr id="11" name="Google Shape;10;p2"/>
          <p:cNvSpPr/>
          <p:nvPr/>
        </p:nvSpPr>
        <p:spPr>
          <a:xfrm>
            <a:off x="2477723" y="415650"/>
            <a:ext cx="6244202" cy="1"/>
          </a:xfrm>
          <a:prstGeom prst="line">
            <a:avLst/>
          </a:prstGeom>
          <a:ln w="38100">
            <a:solidFill>
              <a:srgbClr val="FFFFFF"/>
            </a:solidFill>
          </a:ln>
        </p:spPr>
        <p:txBody>
          <a:bodyPr lIns="0" tIns="0" rIns="0" bIns="0"/>
          <a:lstStyle/>
          <a:p>
            <a:pPr/>
          </a:p>
        </p:txBody>
      </p:sp>
      <p:sp>
        <p:nvSpPr>
          <p:cNvPr id="12" name="Google Shape;11;p2"/>
          <p:cNvSpPr/>
          <p:nvPr/>
        </p:nvSpPr>
        <p:spPr>
          <a:xfrm>
            <a:off x="2477723" y="4739999"/>
            <a:ext cx="6244202" cy="1"/>
          </a:xfrm>
          <a:prstGeom prst="line">
            <a:avLst/>
          </a:prstGeom>
          <a:ln w="19050">
            <a:solidFill>
              <a:srgbClr val="FFFFFF"/>
            </a:solidFill>
          </a:ln>
        </p:spPr>
        <p:txBody>
          <a:bodyPr lIns="0" tIns="0" rIns="0" bIns="0"/>
          <a:lstStyle/>
          <a:p>
            <a:pPr/>
          </a:p>
        </p:txBody>
      </p:sp>
      <p:sp>
        <p:nvSpPr>
          <p:cNvPr id="13" name="Google Shape;12;p2"/>
          <p:cNvSpPr/>
          <p:nvPr/>
        </p:nvSpPr>
        <p:spPr>
          <a:xfrm>
            <a:off x="425197" y="415650"/>
            <a:ext cx="183301" cy="1"/>
          </a:xfrm>
          <a:prstGeom prst="line">
            <a:avLst/>
          </a:prstGeom>
          <a:ln w="19050">
            <a:solidFill>
              <a:srgbClr val="FFFFFF"/>
            </a:solidFill>
          </a:ln>
        </p:spPr>
        <p:txBody>
          <a:bodyPr lIns="0" tIns="0" rIns="0" bIns="0"/>
          <a:lstStyle/>
          <a:p>
            <a:pPr/>
          </a:p>
        </p:txBody>
      </p:sp>
      <p:sp>
        <p:nvSpPr>
          <p:cNvPr id="14" name="Title Text"/>
          <p:cNvSpPr txBox="1"/>
          <p:nvPr>
            <p:ph type="title"/>
          </p:nvPr>
        </p:nvSpPr>
        <p:spPr>
          <a:xfrm>
            <a:off x="2371725" y="630225"/>
            <a:ext cx="6331500" cy="1542000"/>
          </a:xfrm>
          <a:prstGeom prst="rect">
            <a:avLst/>
          </a:prstGeom>
        </p:spPr>
        <p:txBody>
          <a:bodyPr/>
          <a:lstStyle>
            <a:lvl1pPr>
              <a:defRPr sz="4800">
                <a:solidFill>
                  <a:srgbClr val="FFFFFF"/>
                </a:solidFill>
              </a:defRPr>
            </a:lvl1pPr>
          </a:lstStyle>
          <a:p>
            <a:pPr/>
            <a:r>
              <a:t>Title Text</a:t>
            </a:r>
          </a:p>
        </p:txBody>
      </p:sp>
      <p:sp>
        <p:nvSpPr>
          <p:cNvPr id="15" name="Body Level One…"/>
          <p:cNvSpPr txBox="1"/>
          <p:nvPr>
            <p:ph type="body" sz="quarter" idx="1"/>
          </p:nvPr>
        </p:nvSpPr>
        <p:spPr>
          <a:xfrm>
            <a:off x="2390267" y="3238450"/>
            <a:ext cx="6331501" cy="1241700"/>
          </a:xfrm>
          <a:prstGeom prst="rect">
            <a:avLst/>
          </a:prstGeom>
        </p:spPr>
        <p:txBody>
          <a:bodyPr anchor="b">
            <a:normAutofit fontScale="100000" lnSpcReduction="0"/>
          </a:bodyPr>
          <a:lstStyle>
            <a:lvl1pPr marL="342900" indent="-228600">
              <a:lnSpc>
                <a:spcPct val="100000"/>
              </a:lnSpc>
              <a:buClrTx/>
              <a:buSzTx/>
              <a:buFontTx/>
              <a:buNone/>
              <a:defRPr>
                <a:solidFill>
                  <a:srgbClr val="FFFFFF"/>
                </a:solidFill>
              </a:defRPr>
            </a:lvl1pPr>
            <a:lvl2pPr marL="342900" indent="254000">
              <a:lnSpc>
                <a:spcPct val="100000"/>
              </a:lnSpc>
              <a:buClrTx/>
              <a:buSzTx/>
              <a:buFontTx/>
              <a:buNone/>
              <a:defRPr>
                <a:solidFill>
                  <a:srgbClr val="FFFFFF"/>
                </a:solidFill>
              </a:defRPr>
            </a:lvl2pPr>
            <a:lvl3pPr marL="342900" indent="711200">
              <a:lnSpc>
                <a:spcPct val="100000"/>
              </a:lnSpc>
              <a:buClrTx/>
              <a:buSzTx/>
              <a:buFontTx/>
              <a:buNone/>
              <a:defRPr>
                <a:solidFill>
                  <a:srgbClr val="FFFFFF"/>
                </a:solidFill>
              </a:defRPr>
            </a:lvl3pPr>
            <a:lvl4pPr marL="342900" indent="1168400">
              <a:lnSpc>
                <a:spcPct val="100000"/>
              </a:lnSpc>
              <a:buClrTx/>
              <a:buSzTx/>
              <a:buFontTx/>
              <a:buNone/>
              <a:defRPr>
                <a:solidFill>
                  <a:srgbClr val="FFFFFF"/>
                </a:solidFill>
              </a:defRPr>
            </a:lvl4pPr>
            <a:lvl5pPr marL="342900" indent="1625600">
              <a:lnSpc>
                <a:spcPct val="100000"/>
              </a:lnSpc>
              <a:buClrTx/>
              <a:buSzTx/>
              <a:buFontTx/>
              <a:buNone/>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6"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sp>
        <p:nvSpPr>
          <p:cNvPr id="107" name="Google Shape;61;p11"/>
          <p:cNvSpPr/>
          <p:nvPr/>
        </p:nvSpPr>
        <p:spPr>
          <a:xfrm>
            <a:off x="425200" y="4739999"/>
            <a:ext cx="8296800" cy="1"/>
          </a:xfrm>
          <a:prstGeom prst="line">
            <a:avLst/>
          </a:prstGeom>
          <a:ln w="19050">
            <a:solidFill>
              <a:srgbClr val="000000"/>
            </a:solidFill>
          </a:ln>
        </p:spPr>
        <p:txBody>
          <a:bodyPr lIns="0" tIns="0" rIns="0" bIns="0"/>
          <a:lstStyle/>
          <a:p>
            <a:pPr/>
          </a:p>
        </p:txBody>
      </p:sp>
      <p:sp>
        <p:nvSpPr>
          <p:cNvPr id="108" name="Google Shape;62;p11"/>
          <p:cNvSpPr/>
          <p:nvPr/>
        </p:nvSpPr>
        <p:spPr>
          <a:xfrm>
            <a:off x="425200" y="415650"/>
            <a:ext cx="8296800" cy="1"/>
          </a:xfrm>
          <a:prstGeom prst="line">
            <a:avLst/>
          </a:prstGeom>
          <a:ln w="38100">
            <a:solidFill>
              <a:srgbClr val="000000"/>
            </a:solidFill>
          </a:ln>
        </p:spPr>
        <p:txBody>
          <a:bodyPr lIns="0" tIns="0" rIns="0" bIns="0"/>
          <a:lstStyle/>
          <a:p>
            <a:pPr/>
          </a:p>
        </p:txBody>
      </p:sp>
      <p:sp>
        <p:nvSpPr>
          <p:cNvPr id="109" name="xx%"/>
          <p:cNvSpPr txBox="1"/>
          <p:nvPr>
            <p:ph type="title" hasCustomPrompt="1"/>
          </p:nvPr>
        </p:nvSpPr>
        <p:spPr>
          <a:xfrm>
            <a:off x="853950" y="1304850"/>
            <a:ext cx="7436101" cy="1538400"/>
          </a:xfrm>
          <a:prstGeom prst="rect">
            <a:avLst/>
          </a:prstGeom>
        </p:spPr>
        <p:txBody>
          <a:bodyPr anchor="ctr"/>
          <a:lstStyle>
            <a:lvl1pPr algn="ctr">
              <a:defRPr sz="9600">
                <a:solidFill>
                  <a:srgbClr val="F46524"/>
                </a:solidFill>
                <a:latin typeface="Lato"/>
                <a:ea typeface="Lato"/>
                <a:cs typeface="Lato"/>
                <a:sym typeface="Lato"/>
              </a:defRPr>
            </a:lvl1pPr>
          </a:lstStyle>
          <a:p>
            <a:pPr/>
            <a:r>
              <a:t>xx%</a:t>
            </a:r>
          </a:p>
        </p:txBody>
      </p:sp>
      <p:sp>
        <p:nvSpPr>
          <p:cNvPr id="110" name="Body Level One…"/>
          <p:cNvSpPr txBox="1"/>
          <p:nvPr>
            <p:ph type="body" sz="quarter" idx="1"/>
          </p:nvPr>
        </p:nvSpPr>
        <p:spPr>
          <a:xfrm>
            <a:off x="853950" y="2919450"/>
            <a:ext cx="7436101" cy="1071601"/>
          </a:xfrm>
          <a:prstGeom prst="rect">
            <a:avLst/>
          </a:prstGeom>
        </p:spPr>
        <p:txBody>
          <a:bodyPr>
            <a:normAutofit fontScale="100000" lnSpcReduction="0"/>
          </a:bodyPr>
          <a:lstStyle>
            <a:lvl1pPr algn="ctr"/>
            <a:lvl2pPr algn="ctr"/>
            <a:lvl3pPr algn="ctr"/>
            <a:lvl4pPr algn="ctr"/>
            <a:lvl5pPr algn="ctr"/>
          </a:lstStyle>
          <a:p>
            <a:pPr/>
            <a:r>
              <a:t>Body Level One</a:t>
            </a:r>
          </a:p>
          <a:p>
            <a:pPr lvl="1"/>
            <a:r>
              <a:t>Body Level Two</a:t>
            </a:r>
          </a:p>
          <a:p>
            <a:pPr lvl="2"/>
            <a:r>
              <a:t>Body Level Three</a:t>
            </a:r>
          </a:p>
          <a:p>
            <a:pPr lvl="3"/>
            <a:r>
              <a:t>Body Level Four</a:t>
            </a:r>
          </a:p>
          <a:p>
            <a:pPr lvl="4"/>
            <a:r>
              <a:t>Body Level Five</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bg>
      <p:bgPr>
        <a:solidFill>
          <a:srgbClr val="F46524"/>
        </a:solidFill>
      </p:bgPr>
    </p:bg>
    <p:spTree>
      <p:nvGrpSpPr>
        <p:cNvPr id="1" name=""/>
        <p:cNvGrpSpPr/>
        <p:nvPr/>
      </p:nvGrpSpPr>
      <p:grpSpPr>
        <a:xfrm>
          <a:off x="0" y="0"/>
          <a:ext cx="0" cy="0"/>
          <a:chOff x="0" y="0"/>
          <a:chExt cx="0" cy="0"/>
        </a:xfrm>
      </p:grpSpPr>
      <p:sp>
        <p:nvSpPr>
          <p:cNvPr id="23" name="Google Shape;17;p3"/>
          <p:cNvSpPr/>
          <p:nvPr/>
        </p:nvSpPr>
        <p:spPr>
          <a:xfrm>
            <a:off x="425200" y="415650"/>
            <a:ext cx="8296800" cy="1"/>
          </a:xfrm>
          <a:prstGeom prst="line">
            <a:avLst/>
          </a:prstGeom>
          <a:ln w="38100">
            <a:solidFill>
              <a:srgbClr val="FFFFFF"/>
            </a:solidFill>
          </a:ln>
        </p:spPr>
        <p:txBody>
          <a:bodyPr lIns="0" tIns="0" rIns="0" bIns="0"/>
          <a:lstStyle/>
          <a:p>
            <a:pPr/>
          </a:p>
        </p:txBody>
      </p:sp>
      <p:sp>
        <p:nvSpPr>
          <p:cNvPr id="24" name="Google Shape;18;p3"/>
          <p:cNvSpPr/>
          <p:nvPr/>
        </p:nvSpPr>
        <p:spPr>
          <a:xfrm>
            <a:off x="425200" y="4739999"/>
            <a:ext cx="8296800" cy="1"/>
          </a:xfrm>
          <a:prstGeom prst="line">
            <a:avLst/>
          </a:prstGeom>
          <a:ln w="19050">
            <a:solidFill>
              <a:srgbClr val="FFFFFF"/>
            </a:solidFill>
          </a:ln>
        </p:spPr>
        <p:txBody>
          <a:bodyPr lIns="0" tIns="0" rIns="0" bIns="0"/>
          <a:lstStyle/>
          <a:p>
            <a:pPr/>
          </a:p>
        </p:txBody>
      </p:sp>
      <p:sp>
        <p:nvSpPr>
          <p:cNvPr id="25" name="Title Text"/>
          <p:cNvSpPr txBox="1"/>
          <p:nvPr>
            <p:ph type="title"/>
          </p:nvPr>
        </p:nvSpPr>
        <p:spPr>
          <a:xfrm>
            <a:off x="406424" y="1806824"/>
            <a:ext cx="8296801" cy="1542001"/>
          </a:xfrm>
          <a:prstGeom prst="rect">
            <a:avLst/>
          </a:prstGeom>
        </p:spPr>
        <p:txBody>
          <a:bodyPr anchor="ctr"/>
          <a:lstStyle>
            <a:lvl1pPr algn="ctr">
              <a:defRPr sz="4800">
                <a:solidFill>
                  <a:srgbClr val="FFFFFF"/>
                </a:solidFill>
              </a:defRPr>
            </a:lvl1pPr>
          </a:lstStyle>
          <a:p>
            <a:pPr/>
            <a:r>
              <a:t>Title Text</a:t>
            </a:r>
          </a:p>
        </p:txBody>
      </p:sp>
      <p:sp>
        <p:nvSpPr>
          <p:cNvPr id="26"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33" name="Google Shape;22;p4"/>
          <p:cNvSpPr/>
          <p:nvPr/>
        </p:nvSpPr>
        <p:spPr>
          <a:xfrm>
            <a:off x="2477723" y="415650"/>
            <a:ext cx="6244202" cy="1"/>
          </a:xfrm>
          <a:prstGeom prst="line">
            <a:avLst/>
          </a:prstGeom>
          <a:ln w="38100">
            <a:solidFill>
              <a:srgbClr val="000000"/>
            </a:solidFill>
          </a:ln>
        </p:spPr>
        <p:txBody>
          <a:bodyPr lIns="0" tIns="0" rIns="0" bIns="0"/>
          <a:lstStyle/>
          <a:p>
            <a:pPr/>
          </a:p>
        </p:txBody>
      </p:sp>
      <p:sp>
        <p:nvSpPr>
          <p:cNvPr id="34" name="Google Shape;23;p4"/>
          <p:cNvSpPr/>
          <p:nvPr/>
        </p:nvSpPr>
        <p:spPr>
          <a:xfrm>
            <a:off x="2477723" y="4739999"/>
            <a:ext cx="6244202" cy="1"/>
          </a:xfrm>
          <a:prstGeom prst="line">
            <a:avLst/>
          </a:prstGeom>
          <a:ln w="19050">
            <a:solidFill>
              <a:srgbClr val="000000"/>
            </a:solidFill>
          </a:ln>
        </p:spPr>
        <p:txBody>
          <a:bodyPr lIns="0" tIns="0" rIns="0" bIns="0"/>
          <a:lstStyle/>
          <a:p>
            <a:pPr/>
          </a:p>
        </p:txBody>
      </p:sp>
      <p:sp>
        <p:nvSpPr>
          <p:cNvPr id="35" name="Google Shape;24;p4"/>
          <p:cNvSpPr/>
          <p:nvPr/>
        </p:nvSpPr>
        <p:spPr>
          <a:xfrm>
            <a:off x="425197" y="415650"/>
            <a:ext cx="183301" cy="1"/>
          </a:xfrm>
          <a:prstGeom prst="line">
            <a:avLst/>
          </a:prstGeom>
          <a:ln w="19050">
            <a:solidFill>
              <a:srgbClr val="000000"/>
            </a:solidFill>
          </a:ln>
        </p:spPr>
        <p:txBody>
          <a:bodyPr lIns="0" tIns="0" rIns="0" bIns="0"/>
          <a:lstStyle/>
          <a:p>
            <a:pPr/>
          </a:p>
        </p:txBody>
      </p:sp>
      <p:sp>
        <p:nvSpPr>
          <p:cNvPr id="36" name="Title Text"/>
          <p:cNvSpPr txBox="1"/>
          <p:nvPr>
            <p:ph type="title"/>
          </p:nvPr>
        </p:nvSpPr>
        <p:spPr>
          <a:xfrm>
            <a:off x="2400250" y="575950"/>
            <a:ext cx="6321601" cy="635401"/>
          </a:xfrm>
          <a:prstGeom prst="rect">
            <a:avLst/>
          </a:prstGeom>
        </p:spPr>
        <p:txBody>
          <a:bodyPr/>
          <a:lstStyle/>
          <a:p>
            <a:pPr/>
            <a:r>
              <a:t>Title Text</a:t>
            </a:r>
          </a:p>
        </p:txBody>
      </p:sp>
      <p:sp>
        <p:nvSpPr>
          <p:cNvPr id="37" name="Body Level One…"/>
          <p:cNvSpPr txBox="1"/>
          <p:nvPr>
            <p:ph type="body" idx="1"/>
          </p:nvPr>
        </p:nvSpPr>
        <p:spPr>
          <a:xfrm>
            <a:off x="2410111" y="1595776"/>
            <a:ext cx="6321602" cy="3002401"/>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45" name="Google Shape;29;p5"/>
          <p:cNvSpPr/>
          <p:nvPr/>
        </p:nvSpPr>
        <p:spPr>
          <a:xfrm>
            <a:off x="2477723" y="415650"/>
            <a:ext cx="6244202" cy="1"/>
          </a:xfrm>
          <a:prstGeom prst="line">
            <a:avLst/>
          </a:prstGeom>
          <a:ln w="38100">
            <a:solidFill>
              <a:srgbClr val="000000"/>
            </a:solidFill>
          </a:ln>
        </p:spPr>
        <p:txBody>
          <a:bodyPr lIns="0" tIns="0" rIns="0" bIns="0"/>
          <a:lstStyle/>
          <a:p>
            <a:pPr/>
          </a:p>
        </p:txBody>
      </p:sp>
      <p:sp>
        <p:nvSpPr>
          <p:cNvPr id="46" name="Google Shape;30;p5"/>
          <p:cNvSpPr/>
          <p:nvPr/>
        </p:nvSpPr>
        <p:spPr>
          <a:xfrm>
            <a:off x="2477723" y="4739999"/>
            <a:ext cx="6244202" cy="1"/>
          </a:xfrm>
          <a:prstGeom prst="line">
            <a:avLst/>
          </a:prstGeom>
          <a:ln w="19050">
            <a:solidFill>
              <a:srgbClr val="000000"/>
            </a:solidFill>
          </a:ln>
        </p:spPr>
        <p:txBody>
          <a:bodyPr lIns="0" tIns="0" rIns="0" bIns="0"/>
          <a:lstStyle/>
          <a:p>
            <a:pPr/>
          </a:p>
        </p:txBody>
      </p:sp>
      <p:sp>
        <p:nvSpPr>
          <p:cNvPr id="47" name="Google Shape;31;p5"/>
          <p:cNvSpPr/>
          <p:nvPr/>
        </p:nvSpPr>
        <p:spPr>
          <a:xfrm>
            <a:off x="425197" y="415650"/>
            <a:ext cx="183301" cy="1"/>
          </a:xfrm>
          <a:prstGeom prst="line">
            <a:avLst/>
          </a:prstGeom>
          <a:ln w="19050">
            <a:solidFill>
              <a:srgbClr val="000000"/>
            </a:solidFill>
          </a:ln>
        </p:spPr>
        <p:txBody>
          <a:bodyPr lIns="0" tIns="0" rIns="0" bIns="0"/>
          <a:lstStyle/>
          <a:p>
            <a:pPr/>
          </a:p>
        </p:txBody>
      </p:sp>
      <p:sp>
        <p:nvSpPr>
          <p:cNvPr id="48" name="Title Text"/>
          <p:cNvSpPr txBox="1"/>
          <p:nvPr>
            <p:ph type="title"/>
          </p:nvPr>
        </p:nvSpPr>
        <p:spPr>
          <a:xfrm>
            <a:off x="2400250" y="575950"/>
            <a:ext cx="6321601" cy="635401"/>
          </a:xfrm>
          <a:prstGeom prst="rect">
            <a:avLst/>
          </a:prstGeom>
        </p:spPr>
        <p:txBody>
          <a:bodyPr/>
          <a:lstStyle/>
          <a:p>
            <a:pPr/>
            <a:r>
              <a:t>Title Text</a:t>
            </a:r>
          </a:p>
        </p:txBody>
      </p:sp>
      <p:sp>
        <p:nvSpPr>
          <p:cNvPr id="49" name="Body Level One…"/>
          <p:cNvSpPr txBox="1"/>
          <p:nvPr>
            <p:ph type="body" sz="quarter" idx="1"/>
          </p:nvPr>
        </p:nvSpPr>
        <p:spPr>
          <a:xfrm>
            <a:off x="2400302" y="1602675"/>
            <a:ext cx="3071401" cy="3002401"/>
          </a:xfrm>
          <a:prstGeom prst="rect">
            <a:avLst/>
          </a:prstGeom>
        </p:spPr>
        <p:txBody>
          <a:bodyPr>
            <a:normAutofit fontScale="100000" lnSpcReduction="0"/>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pPr/>
            <a:r>
              <a:t>Body Level One</a:t>
            </a:r>
          </a:p>
          <a:p>
            <a:pPr lvl="1"/>
            <a:r>
              <a:t>Body Level Two</a:t>
            </a:r>
          </a:p>
          <a:p>
            <a:pPr lvl="2"/>
            <a:r>
              <a:t>Body Level Three</a:t>
            </a:r>
          </a:p>
          <a:p>
            <a:pPr lvl="3"/>
            <a:r>
              <a:t>Body Level Four</a:t>
            </a:r>
          </a:p>
          <a:p>
            <a:pPr lvl="4"/>
            <a:r>
              <a:t>Body Level Five</a:t>
            </a:r>
          </a:p>
        </p:txBody>
      </p:sp>
      <p:sp>
        <p:nvSpPr>
          <p:cNvPr id="50" name="Google Shape;34;p5"/>
          <p:cNvSpPr txBox="1"/>
          <p:nvPr>
            <p:ph type="body" sz="quarter" idx="21"/>
          </p:nvPr>
        </p:nvSpPr>
        <p:spPr>
          <a:xfrm>
            <a:off x="5650572" y="1602675"/>
            <a:ext cx="3071401" cy="3002401"/>
          </a:xfrm>
          <a:prstGeom prst="rect">
            <a:avLst/>
          </a:prstGeom>
        </p:spPr>
        <p:txBody>
          <a:bodyPr>
            <a:normAutofit fontScale="100000" lnSpcReduction="0"/>
          </a:bodyPr>
          <a:lstStyle/>
          <a:p>
            <a:pPr indent="-317500">
              <a:buSzPts val="1400"/>
              <a:defRPr sz="1400"/>
            </a:pP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58" name="Title Text"/>
          <p:cNvSpPr txBox="1"/>
          <p:nvPr>
            <p:ph type="title"/>
          </p:nvPr>
        </p:nvSpPr>
        <p:spPr>
          <a:prstGeom prst="rect">
            <a:avLst/>
          </a:prstGeom>
        </p:spPr>
        <p:txBody>
          <a:bodyPr/>
          <a:lstStyle/>
          <a:p>
            <a:pPr/>
            <a:r>
              <a:t>Title Text</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66" name="Google Shape;40;p7"/>
          <p:cNvSpPr/>
          <p:nvPr/>
        </p:nvSpPr>
        <p:spPr>
          <a:xfrm>
            <a:off x="425197" y="415650"/>
            <a:ext cx="183301" cy="1"/>
          </a:xfrm>
          <a:prstGeom prst="line">
            <a:avLst/>
          </a:prstGeom>
          <a:ln w="19050">
            <a:solidFill>
              <a:srgbClr val="000000"/>
            </a:solidFill>
          </a:ln>
        </p:spPr>
        <p:txBody>
          <a:bodyPr lIns="0" tIns="0" rIns="0" bIns="0"/>
          <a:lstStyle/>
          <a:p>
            <a:pPr/>
          </a:p>
        </p:txBody>
      </p:sp>
      <p:sp>
        <p:nvSpPr>
          <p:cNvPr id="67" name="Title Text"/>
          <p:cNvSpPr txBox="1"/>
          <p:nvPr>
            <p:ph type="title"/>
          </p:nvPr>
        </p:nvSpPr>
        <p:spPr>
          <a:xfrm>
            <a:off x="319499" y="936600"/>
            <a:ext cx="2808001" cy="755700"/>
          </a:xfrm>
          <a:prstGeom prst="rect">
            <a:avLst/>
          </a:prstGeom>
        </p:spPr>
        <p:txBody>
          <a:bodyPr anchor="b"/>
          <a:lstStyle>
            <a:lvl1pPr>
              <a:defRPr sz="2400"/>
            </a:lvl1pPr>
          </a:lstStyle>
          <a:p>
            <a:pPr/>
            <a:r>
              <a:t>Title Text</a:t>
            </a:r>
          </a:p>
        </p:txBody>
      </p:sp>
      <p:sp>
        <p:nvSpPr>
          <p:cNvPr id="68" name="Body Level One…"/>
          <p:cNvSpPr txBox="1"/>
          <p:nvPr>
            <p:ph type="body" sz="quarter" idx="1"/>
          </p:nvPr>
        </p:nvSpPr>
        <p:spPr>
          <a:xfrm>
            <a:off x="319499" y="1846803"/>
            <a:ext cx="2808001" cy="2806201"/>
          </a:xfrm>
          <a:prstGeom prst="rect">
            <a:avLst/>
          </a:prstGeom>
        </p:spPr>
        <p:txBody>
          <a:bodyPr>
            <a:normAutofit fontScale="100000" lnSpcReduction="0"/>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pPr/>
            <a:r>
              <a:t>Body Level One</a:t>
            </a:r>
          </a:p>
          <a:p>
            <a:pPr lvl="1"/>
            <a:r>
              <a:t>Body Level Two</a:t>
            </a:r>
          </a:p>
          <a:p>
            <a:pPr lvl="2"/>
            <a:r>
              <a:t>Body Level Three</a:t>
            </a:r>
          </a:p>
          <a:p>
            <a:pPr lvl="3"/>
            <a:r>
              <a:t>Body Level Four</a:t>
            </a:r>
          </a:p>
          <a:p>
            <a:pPr lvl="4"/>
            <a:r>
              <a:t>Body Level Five</a:t>
            </a:r>
          </a:p>
        </p:txBody>
      </p:sp>
      <p:sp>
        <p:nvSpPr>
          <p:cNvPr id="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bg>
      <p:bgPr>
        <a:solidFill>
          <a:srgbClr val="353535"/>
        </a:solidFill>
      </p:bgPr>
    </p:bg>
    <p:spTree>
      <p:nvGrpSpPr>
        <p:cNvPr id="1" name=""/>
        <p:cNvGrpSpPr/>
        <p:nvPr/>
      </p:nvGrpSpPr>
      <p:grpSpPr>
        <a:xfrm>
          <a:off x="0" y="0"/>
          <a:ext cx="0" cy="0"/>
          <a:chOff x="0" y="0"/>
          <a:chExt cx="0" cy="0"/>
        </a:xfrm>
      </p:grpSpPr>
      <p:sp>
        <p:nvSpPr>
          <p:cNvPr id="76" name="Google Shape;45;p8"/>
          <p:cNvSpPr/>
          <p:nvPr/>
        </p:nvSpPr>
        <p:spPr>
          <a:xfrm>
            <a:off x="425197" y="415650"/>
            <a:ext cx="183301" cy="1"/>
          </a:xfrm>
          <a:prstGeom prst="line">
            <a:avLst/>
          </a:prstGeom>
          <a:ln w="19050">
            <a:solidFill>
              <a:srgbClr val="FFFFFF"/>
            </a:solidFill>
          </a:ln>
        </p:spPr>
        <p:txBody>
          <a:bodyPr lIns="0" tIns="0" rIns="0" bIns="0"/>
          <a:lstStyle/>
          <a:p>
            <a:pPr/>
          </a:p>
        </p:txBody>
      </p:sp>
      <p:sp>
        <p:nvSpPr>
          <p:cNvPr id="77" name="Title Text"/>
          <p:cNvSpPr txBox="1"/>
          <p:nvPr>
            <p:ph type="title"/>
          </p:nvPr>
        </p:nvSpPr>
        <p:spPr>
          <a:xfrm>
            <a:off x="283102" y="712140"/>
            <a:ext cx="6244201" cy="3835501"/>
          </a:xfrm>
          <a:prstGeom prst="rect">
            <a:avLst/>
          </a:prstGeom>
        </p:spPr>
        <p:txBody>
          <a:bodyPr anchor="ctr"/>
          <a:lstStyle>
            <a:lvl1pPr>
              <a:defRPr sz="4800">
                <a:solidFill>
                  <a:srgbClr val="FFFFFF"/>
                </a:solidFill>
              </a:defRPr>
            </a:lvl1pPr>
          </a:lstStyle>
          <a:p>
            <a:pPr/>
            <a:r>
              <a:t>Title Text</a:t>
            </a:r>
          </a:p>
        </p:txBody>
      </p:sp>
      <p:sp>
        <p:nvSpPr>
          <p:cNvPr id="78"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sp>
        <p:nvSpPr>
          <p:cNvPr id="85" name="Google Shape;49;p9"/>
          <p:cNvSpPr/>
          <p:nvPr/>
        </p:nvSpPr>
        <p:spPr>
          <a:xfrm>
            <a:off x="4572000" y="124"/>
            <a:ext cx="4572000" cy="5143501"/>
          </a:xfrm>
          <a:prstGeom prst="rect">
            <a:avLst/>
          </a:prstGeom>
          <a:solidFill>
            <a:srgbClr val="F46524"/>
          </a:solidFill>
          <a:ln w="12700">
            <a:miter lim="400000"/>
          </a:ln>
        </p:spPr>
        <p:txBody>
          <a:bodyPr lIns="0" tIns="0" rIns="0" bIns="0" anchor="ctr"/>
          <a:lstStyle/>
          <a:p>
            <a:pPr>
              <a:defRPr>
                <a:solidFill>
                  <a:srgbClr val="000000"/>
                </a:solidFill>
              </a:defRPr>
            </a:pPr>
          </a:p>
        </p:txBody>
      </p:sp>
      <p:sp>
        <p:nvSpPr>
          <p:cNvPr id="86" name="Google Shape;50;p9"/>
          <p:cNvSpPr/>
          <p:nvPr/>
        </p:nvSpPr>
        <p:spPr>
          <a:xfrm>
            <a:off x="5029675" y="4495500"/>
            <a:ext cx="468301" cy="1"/>
          </a:xfrm>
          <a:prstGeom prst="line">
            <a:avLst/>
          </a:prstGeom>
          <a:ln w="19050">
            <a:solidFill>
              <a:srgbClr val="FFFFFF"/>
            </a:solidFill>
          </a:ln>
        </p:spPr>
        <p:txBody>
          <a:bodyPr lIns="0" tIns="0" rIns="0" bIns="0"/>
          <a:lstStyle/>
          <a:p>
            <a:pPr/>
          </a:p>
        </p:txBody>
      </p:sp>
      <p:sp>
        <p:nvSpPr>
          <p:cNvPr id="87" name="Title Text"/>
          <p:cNvSpPr txBox="1"/>
          <p:nvPr>
            <p:ph type="title"/>
          </p:nvPr>
        </p:nvSpPr>
        <p:spPr>
          <a:xfrm>
            <a:off x="265500" y="1397349"/>
            <a:ext cx="4045200" cy="1318201"/>
          </a:xfrm>
          <a:prstGeom prst="rect">
            <a:avLst/>
          </a:prstGeom>
        </p:spPr>
        <p:txBody>
          <a:bodyPr anchor="b"/>
          <a:lstStyle>
            <a:lvl1pPr algn="ctr">
              <a:defRPr sz="3600">
                <a:solidFill>
                  <a:srgbClr val="F46524"/>
                </a:solidFill>
              </a:defRPr>
            </a:lvl1pPr>
          </a:lstStyle>
          <a:p>
            <a:pPr/>
            <a:r>
              <a:t>Title Text</a:t>
            </a:r>
          </a:p>
        </p:txBody>
      </p:sp>
      <p:sp>
        <p:nvSpPr>
          <p:cNvPr id="88" name="Body Level One…"/>
          <p:cNvSpPr txBox="1"/>
          <p:nvPr>
            <p:ph type="body" sz="quarter" idx="1"/>
          </p:nvPr>
        </p:nvSpPr>
        <p:spPr>
          <a:xfrm>
            <a:off x="265500" y="2735371"/>
            <a:ext cx="4045200" cy="1345501"/>
          </a:xfrm>
          <a:prstGeom prst="rect">
            <a:avLst/>
          </a:prstGeom>
        </p:spPr>
        <p:txBody>
          <a:bodyPr>
            <a:normAutofit fontScale="100000" lnSpcReduction="0"/>
          </a:bodyPr>
          <a:lstStyle>
            <a:lvl1pPr marL="342900" indent="-228600" algn="ctr">
              <a:lnSpc>
                <a:spcPct val="100000"/>
              </a:lnSpc>
              <a:buClrTx/>
              <a:buSzTx/>
              <a:buFontTx/>
              <a:buNone/>
              <a:defRPr sz="2100"/>
            </a:lvl1pPr>
            <a:lvl2pPr marL="342900" indent="254000" algn="ctr">
              <a:lnSpc>
                <a:spcPct val="100000"/>
              </a:lnSpc>
              <a:buClrTx/>
              <a:buSzTx/>
              <a:buFontTx/>
              <a:buNone/>
              <a:defRPr sz="2100"/>
            </a:lvl2pPr>
            <a:lvl3pPr marL="342900" indent="711200" algn="ctr">
              <a:lnSpc>
                <a:spcPct val="100000"/>
              </a:lnSpc>
              <a:buClrTx/>
              <a:buSzTx/>
              <a:buFontTx/>
              <a:buNone/>
              <a:defRPr sz="2100"/>
            </a:lvl3pPr>
            <a:lvl4pPr marL="342900" indent="1168400" algn="ctr">
              <a:lnSpc>
                <a:spcPct val="100000"/>
              </a:lnSpc>
              <a:buClrTx/>
              <a:buSzTx/>
              <a:buFontTx/>
              <a:buNone/>
              <a:defRPr sz="2100"/>
            </a:lvl4pPr>
            <a:lvl5pPr marL="342900" indent="1625600" algn="ctr">
              <a:lnSpc>
                <a:spcPct val="100000"/>
              </a:lnSpc>
              <a:buClrTx/>
              <a:buSzTx/>
              <a:buFontTx/>
              <a:buNone/>
              <a:defRPr sz="2100"/>
            </a:lvl5pPr>
          </a:lstStyle>
          <a:p>
            <a:pPr/>
            <a:r>
              <a:t>Body Level One</a:t>
            </a:r>
          </a:p>
          <a:p>
            <a:pPr lvl="1"/>
            <a:r>
              <a:t>Body Level Two</a:t>
            </a:r>
          </a:p>
          <a:p>
            <a:pPr lvl="2"/>
            <a:r>
              <a:t>Body Level Three</a:t>
            </a:r>
          </a:p>
          <a:p>
            <a:pPr lvl="3"/>
            <a:r>
              <a:t>Body Level Four</a:t>
            </a:r>
          </a:p>
          <a:p>
            <a:pPr lvl="4"/>
            <a:r>
              <a:t>Body Level Five</a:t>
            </a:r>
          </a:p>
        </p:txBody>
      </p:sp>
      <p:sp>
        <p:nvSpPr>
          <p:cNvPr id="89" name="Google Shape;53;p9"/>
          <p:cNvSpPr txBox="1"/>
          <p:nvPr>
            <p:ph type="body" sz="half" idx="21"/>
          </p:nvPr>
        </p:nvSpPr>
        <p:spPr>
          <a:xfrm>
            <a:off x="4939500" y="724199"/>
            <a:ext cx="3837000" cy="3695102"/>
          </a:xfrm>
          <a:prstGeom prst="rect">
            <a:avLst/>
          </a:prstGeom>
        </p:spPr>
        <p:txBody>
          <a:bodyPr anchor="ctr">
            <a:normAutofit fontScale="100000" lnSpcReduction="0"/>
          </a:bodyPr>
          <a:lstStyle/>
          <a:p>
            <a:pPr>
              <a:buClr>
                <a:srgbClr val="FFFFFF"/>
              </a:buClr>
              <a:defRPr>
                <a:solidFill>
                  <a:srgbClr val="FFFFFF"/>
                </a:solidFill>
              </a:defRPr>
            </a:pPr>
          </a:p>
        </p:txBody>
      </p:sp>
      <p:sp>
        <p:nvSpPr>
          <p:cNvPr id="90"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sp>
        <p:nvSpPr>
          <p:cNvPr id="97" name="Google Shape;56;p10"/>
          <p:cNvSpPr/>
          <p:nvPr/>
        </p:nvSpPr>
        <p:spPr>
          <a:xfrm>
            <a:off x="425200" y="4739999"/>
            <a:ext cx="8296800" cy="1"/>
          </a:xfrm>
          <a:prstGeom prst="line">
            <a:avLst/>
          </a:prstGeom>
          <a:ln w="19050">
            <a:solidFill>
              <a:srgbClr val="000000"/>
            </a:solidFill>
          </a:ln>
        </p:spPr>
        <p:txBody>
          <a:bodyPr lIns="0" tIns="0" rIns="0" bIns="0"/>
          <a:lstStyle/>
          <a:p>
            <a:pPr/>
          </a:p>
        </p:txBody>
      </p:sp>
      <p:sp>
        <p:nvSpPr>
          <p:cNvPr id="98" name="Google Shape;57;p10"/>
          <p:cNvSpPr/>
          <p:nvPr/>
        </p:nvSpPr>
        <p:spPr>
          <a:xfrm>
            <a:off x="425197" y="415650"/>
            <a:ext cx="183301" cy="1"/>
          </a:xfrm>
          <a:prstGeom prst="line">
            <a:avLst/>
          </a:prstGeom>
          <a:ln w="19050">
            <a:solidFill>
              <a:srgbClr val="000000"/>
            </a:solidFill>
          </a:ln>
        </p:spPr>
        <p:txBody>
          <a:bodyPr lIns="0" tIns="0" rIns="0" bIns="0"/>
          <a:lstStyle/>
          <a:p>
            <a:pPr/>
          </a:p>
        </p:txBody>
      </p:sp>
      <p:sp>
        <p:nvSpPr>
          <p:cNvPr id="99" name="Body Level One…"/>
          <p:cNvSpPr txBox="1"/>
          <p:nvPr>
            <p:ph type="body" sz="quarter" idx="1"/>
          </p:nvPr>
        </p:nvSpPr>
        <p:spPr>
          <a:xfrm>
            <a:off x="328016" y="4226024"/>
            <a:ext cx="8388602" cy="393601"/>
          </a:xfrm>
          <a:prstGeom prst="rect">
            <a:avLst/>
          </a:prstGeom>
        </p:spPr>
        <p:txBody>
          <a:bodyPr anchor="ctr">
            <a:normAutofit fontScale="100000" lnSpcReduction="0"/>
          </a:bodyPr>
          <a:lstStyle>
            <a:lvl1pPr marL="228600" indent="0">
              <a:lnSpc>
                <a:spcPct val="100000"/>
              </a:lnSpc>
              <a:buClrTx/>
              <a:buSzTx/>
              <a:buFontTx/>
              <a:buNone/>
            </a:lvl1pPr>
            <a:lvl2pPr>
              <a:lnSpc>
                <a:spcPct val="100000"/>
              </a:lnSpc>
              <a:buClrTx/>
              <a:buFontTx/>
            </a:lvl2pPr>
            <a:lvl3pPr>
              <a:lnSpc>
                <a:spcPct val="100000"/>
              </a:lnSpc>
              <a:buClrTx/>
              <a:buFontTx/>
            </a:lvl3pPr>
            <a:lvl4pPr>
              <a:lnSpc>
                <a:spcPct val="100000"/>
              </a:lnSpc>
              <a:buClrTx/>
              <a:buFontTx/>
            </a:lvl4pPr>
            <a:lvl5pPr>
              <a:lnSpc>
                <a:spcPct val="100000"/>
              </a:lnSpc>
              <a:buClrTx/>
              <a:buFontTx/>
            </a:lvl5pPr>
          </a:lstStyle>
          <a:p>
            <a:pPr/>
            <a:r>
              <a:t>Body Level One</a:t>
            </a:r>
          </a:p>
          <a:p>
            <a:pPr lvl="1"/>
            <a:r>
              <a:t>Body Level Two</a:t>
            </a:r>
          </a:p>
          <a:p>
            <a:pPr lvl="2"/>
            <a:r>
              <a:t>Body Level Three</a:t>
            </a:r>
          </a:p>
          <a:p>
            <a:pPr lvl="3"/>
            <a:r>
              <a:t>Body Level Four</a:t>
            </a:r>
          </a:p>
          <a:p>
            <a:pPr lvl="4"/>
            <a:r>
              <a:t>Body Level Five</a:t>
            </a:r>
          </a:p>
        </p:txBody>
      </p:sp>
      <p:sp>
        <p:nvSpPr>
          <p:cNvPr id="1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303299" y="411575"/>
            <a:ext cx="8520602" cy="6396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a:r>
              <a:t>Title Text</a:t>
            </a:r>
          </a:p>
        </p:txBody>
      </p:sp>
      <p:sp>
        <p:nvSpPr>
          <p:cNvPr id="3" name="Body Level One…"/>
          <p:cNvSpPr txBox="1"/>
          <p:nvPr>
            <p:ph type="body" idx="1"/>
          </p:nvPr>
        </p:nvSpPr>
        <p:spPr>
          <a:xfrm>
            <a:off x="457200" y="1200150"/>
            <a:ext cx="8229600" cy="39433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709886" y="4717934"/>
            <a:ext cx="336813" cy="335251"/>
          </a:xfrm>
          <a:prstGeom prst="rect">
            <a:avLst/>
          </a:prstGeom>
          <a:ln w="12700">
            <a:miter lim="400000"/>
          </a:ln>
        </p:spPr>
        <p:txBody>
          <a:bodyPr wrap="none" lIns="91424" tIns="91424" rIns="91424" bIns="91424" anchor="ctr">
            <a:spAutoFit/>
          </a:bodyPr>
          <a:lstStyle>
            <a:lvl1pPr algn="r">
              <a:defRPr sz="1000">
                <a:solidFill>
                  <a:srgbClr val="000000"/>
                </a:solidFill>
                <a:latin typeface="Lato"/>
                <a:ea typeface="Lato"/>
                <a:cs typeface="Lato"/>
                <a:sym typeface="Lato"/>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1" baseline="0" cap="none" i="0" spc="0" strike="noStrike" sz="3000" u="none">
          <a:solidFill>
            <a:srgbClr val="000000"/>
          </a:solidFill>
          <a:uFillTx/>
          <a:latin typeface="Raleway"/>
          <a:ea typeface="Raleway"/>
          <a:cs typeface="Raleway"/>
          <a:sym typeface="Raleway"/>
        </a:defRPr>
      </a:lvl1pPr>
      <a:lvl2pPr marL="0" marR="0" indent="0" algn="l" defTabSz="914400" rtl="0" latinLnBrk="0">
        <a:lnSpc>
          <a:spcPct val="100000"/>
        </a:lnSpc>
        <a:spcBef>
          <a:spcPts val="0"/>
        </a:spcBef>
        <a:spcAft>
          <a:spcPts val="0"/>
        </a:spcAft>
        <a:buClrTx/>
        <a:buSzTx/>
        <a:buFontTx/>
        <a:buNone/>
        <a:tabLst/>
        <a:defRPr b="1" baseline="0" cap="none" i="0" spc="0" strike="noStrike" sz="3000" u="none">
          <a:solidFill>
            <a:srgbClr val="000000"/>
          </a:solidFill>
          <a:uFillTx/>
          <a:latin typeface="Raleway"/>
          <a:ea typeface="Raleway"/>
          <a:cs typeface="Raleway"/>
          <a:sym typeface="Raleway"/>
        </a:defRPr>
      </a:lvl2pPr>
      <a:lvl3pPr marL="0" marR="0" indent="0" algn="l" defTabSz="914400" rtl="0" latinLnBrk="0">
        <a:lnSpc>
          <a:spcPct val="100000"/>
        </a:lnSpc>
        <a:spcBef>
          <a:spcPts val="0"/>
        </a:spcBef>
        <a:spcAft>
          <a:spcPts val="0"/>
        </a:spcAft>
        <a:buClrTx/>
        <a:buSzTx/>
        <a:buFontTx/>
        <a:buNone/>
        <a:tabLst/>
        <a:defRPr b="1" baseline="0" cap="none" i="0" spc="0" strike="noStrike" sz="3000" u="none">
          <a:solidFill>
            <a:srgbClr val="000000"/>
          </a:solidFill>
          <a:uFillTx/>
          <a:latin typeface="Raleway"/>
          <a:ea typeface="Raleway"/>
          <a:cs typeface="Raleway"/>
          <a:sym typeface="Raleway"/>
        </a:defRPr>
      </a:lvl3pPr>
      <a:lvl4pPr marL="0" marR="0" indent="0" algn="l" defTabSz="914400" rtl="0" latinLnBrk="0">
        <a:lnSpc>
          <a:spcPct val="100000"/>
        </a:lnSpc>
        <a:spcBef>
          <a:spcPts val="0"/>
        </a:spcBef>
        <a:spcAft>
          <a:spcPts val="0"/>
        </a:spcAft>
        <a:buClrTx/>
        <a:buSzTx/>
        <a:buFontTx/>
        <a:buNone/>
        <a:tabLst/>
        <a:defRPr b="1" baseline="0" cap="none" i="0" spc="0" strike="noStrike" sz="3000" u="none">
          <a:solidFill>
            <a:srgbClr val="000000"/>
          </a:solidFill>
          <a:uFillTx/>
          <a:latin typeface="Raleway"/>
          <a:ea typeface="Raleway"/>
          <a:cs typeface="Raleway"/>
          <a:sym typeface="Raleway"/>
        </a:defRPr>
      </a:lvl4pPr>
      <a:lvl5pPr marL="0" marR="0" indent="0" algn="l" defTabSz="914400" rtl="0" latinLnBrk="0">
        <a:lnSpc>
          <a:spcPct val="100000"/>
        </a:lnSpc>
        <a:spcBef>
          <a:spcPts val="0"/>
        </a:spcBef>
        <a:spcAft>
          <a:spcPts val="0"/>
        </a:spcAft>
        <a:buClrTx/>
        <a:buSzTx/>
        <a:buFontTx/>
        <a:buNone/>
        <a:tabLst/>
        <a:defRPr b="1" baseline="0" cap="none" i="0" spc="0" strike="noStrike" sz="3000" u="none">
          <a:solidFill>
            <a:srgbClr val="000000"/>
          </a:solidFill>
          <a:uFillTx/>
          <a:latin typeface="Raleway"/>
          <a:ea typeface="Raleway"/>
          <a:cs typeface="Raleway"/>
          <a:sym typeface="Raleway"/>
        </a:defRPr>
      </a:lvl5pPr>
      <a:lvl6pPr marL="0" marR="0" indent="0" algn="l" defTabSz="914400" rtl="0" latinLnBrk="0">
        <a:lnSpc>
          <a:spcPct val="100000"/>
        </a:lnSpc>
        <a:spcBef>
          <a:spcPts val="0"/>
        </a:spcBef>
        <a:spcAft>
          <a:spcPts val="0"/>
        </a:spcAft>
        <a:buClrTx/>
        <a:buSzTx/>
        <a:buFontTx/>
        <a:buNone/>
        <a:tabLst/>
        <a:defRPr b="1" baseline="0" cap="none" i="0" spc="0" strike="noStrike" sz="3000" u="none">
          <a:solidFill>
            <a:srgbClr val="000000"/>
          </a:solidFill>
          <a:uFillTx/>
          <a:latin typeface="Raleway"/>
          <a:ea typeface="Raleway"/>
          <a:cs typeface="Raleway"/>
          <a:sym typeface="Raleway"/>
        </a:defRPr>
      </a:lvl6pPr>
      <a:lvl7pPr marL="0" marR="0" indent="0" algn="l" defTabSz="914400" rtl="0" latinLnBrk="0">
        <a:lnSpc>
          <a:spcPct val="100000"/>
        </a:lnSpc>
        <a:spcBef>
          <a:spcPts val="0"/>
        </a:spcBef>
        <a:spcAft>
          <a:spcPts val="0"/>
        </a:spcAft>
        <a:buClrTx/>
        <a:buSzTx/>
        <a:buFontTx/>
        <a:buNone/>
        <a:tabLst/>
        <a:defRPr b="1" baseline="0" cap="none" i="0" spc="0" strike="noStrike" sz="3000" u="none">
          <a:solidFill>
            <a:srgbClr val="000000"/>
          </a:solidFill>
          <a:uFillTx/>
          <a:latin typeface="Raleway"/>
          <a:ea typeface="Raleway"/>
          <a:cs typeface="Raleway"/>
          <a:sym typeface="Raleway"/>
        </a:defRPr>
      </a:lvl7pPr>
      <a:lvl8pPr marL="0" marR="0" indent="0" algn="l" defTabSz="914400" rtl="0" latinLnBrk="0">
        <a:lnSpc>
          <a:spcPct val="100000"/>
        </a:lnSpc>
        <a:spcBef>
          <a:spcPts val="0"/>
        </a:spcBef>
        <a:spcAft>
          <a:spcPts val="0"/>
        </a:spcAft>
        <a:buClrTx/>
        <a:buSzTx/>
        <a:buFontTx/>
        <a:buNone/>
        <a:tabLst/>
        <a:defRPr b="1" baseline="0" cap="none" i="0" spc="0" strike="noStrike" sz="3000" u="none">
          <a:solidFill>
            <a:srgbClr val="000000"/>
          </a:solidFill>
          <a:uFillTx/>
          <a:latin typeface="Raleway"/>
          <a:ea typeface="Raleway"/>
          <a:cs typeface="Raleway"/>
          <a:sym typeface="Raleway"/>
        </a:defRPr>
      </a:lvl8pPr>
      <a:lvl9pPr marL="0" marR="0" indent="0" algn="l" defTabSz="914400" rtl="0" latinLnBrk="0">
        <a:lnSpc>
          <a:spcPct val="100000"/>
        </a:lnSpc>
        <a:spcBef>
          <a:spcPts val="0"/>
        </a:spcBef>
        <a:spcAft>
          <a:spcPts val="0"/>
        </a:spcAft>
        <a:buClrTx/>
        <a:buSzTx/>
        <a:buFontTx/>
        <a:buNone/>
        <a:tabLst/>
        <a:defRPr b="1" baseline="0" cap="none" i="0" spc="0" strike="noStrike" sz="3000" u="none">
          <a:solidFill>
            <a:srgbClr val="000000"/>
          </a:solidFill>
          <a:uFillTx/>
          <a:latin typeface="Raleway"/>
          <a:ea typeface="Raleway"/>
          <a:cs typeface="Raleway"/>
          <a:sym typeface="Raleway"/>
        </a:defRPr>
      </a:lvl9pPr>
    </p:titleStyle>
    <p:bodyStyle>
      <a:lvl1pPr marL="457200" marR="0" indent="-342900" algn="l"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1pPr>
      <a:lvl2pPr marL="1005114" marR="0" indent="-408214" algn="l"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2pPr>
      <a:lvl3pPr marL="1462314" marR="0" indent="-408214" algn="l"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3pPr>
      <a:lvl4pPr marL="1919514" marR="0" indent="-408214" algn="l"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4pPr>
      <a:lvl5pPr marL="2376714" marR="0" indent="-408214" algn="l"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5pPr>
      <a:lvl6pPr marL="2833914" marR="0" indent="-408214" algn="l"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6pPr>
      <a:lvl7pPr marL="3291114" marR="0" indent="-408214" algn="l"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7pPr>
      <a:lvl8pPr marL="3748314" marR="0" indent="-408214" algn="l"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8pPr>
      <a:lvl9pPr marL="4205514" marR="0" indent="-408214" algn="l"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 Id="rId3"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hyperlink" Target="http://travel.trade.gov/view/m-2015-O-001/index.html"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 Id="rId3" Type="http://schemas.openxmlformats.org/officeDocument/2006/relationships/image" Target="../media/image3.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en.wikipedia.org/wiki/List_of_postal_codes_of_Canada:_M"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Google Shape;72;p13"/>
          <p:cNvSpPr txBox="1"/>
          <p:nvPr>
            <p:ph type="ctrTitle"/>
          </p:nvPr>
        </p:nvSpPr>
        <p:spPr>
          <a:xfrm>
            <a:off x="2371725" y="630224"/>
            <a:ext cx="6331500" cy="1542002"/>
          </a:xfrm>
          <a:prstGeom prst="rect">
            <a:avLst/>
          </a:prstGeom>
        </p:spPr>
        <p:txBody>
          <a:bodyPr/>
          <a:lstStyle/>
          <a:p>
            <a:pPr defTabSz="603504">
              <a:spcBef>
                <a:spcPts val="600"/>
              </a:spcBef>
              <a:defRPr b="0" sz="1980">
                <a:solidFill>
                  <a:srgbClr val="000000"/>
                </a:solidFill>
                <a:latin typeface="Merriweather"/>
                <a:ea typeface="Merriweather"/>
                <a:cs typeface="Merriweather"/>
                <a:sym typeface="Merriweather"/>
              </a:defRPr>
            </a:pPr>
            <a:r>
              <a:t>Capstone Project </a:t>
            </a:r>
            <a:r>
              <a:rPr b="1">
                <a:latin typeface="Oswald"/>
                <a:ea typeface="Oswald"/>
                <a:cs typeface="Oswald"/>
                <a:sym typeface="Oswald"/>
              </a:rPr>
              <a:t>– </a:t>
            </a:r>
            <a:endParaRPr>
              <a:latin typeface="Oswald"/>
              <a:ea typeface="Oswald"/>
              <a:cs typeface="Oswald"/>
              <a:sym typeface="Oswald"/>
            </a:endParaRPr>
          </a:p>
          <a:p>
            <a:pPr defTabSz="603504">
              <a:spcBef>
                <a:spcPts val="600"/>
              </a:spcBef>
              <a:defRPr sz="2112" u="sng">
                <a:solidFill>
                  <a:srgbClr val="000000"/>
                </a:solidFill>
                <a:latin typeface="Oswald"/>
                <a:ea typeface="Oswald"/>
                <a:cs typeface="Oswald"/>
                <a:sym typeface="Oswald"/>
              </a:defRPr>
            </a:pPr>
            <a:r>
              <a:t>The Battle of Neighborhoods Finding a Better Place in Scarborough, Toronto</a:t>
            </a:r>
          </a:p>
        </p:txBody>
      </p:sp>
      <p:sp>
        <p:nvSpPr>
          <p:cNvPr id="128" name="Google Shape;73;p13"/>
          <p:cNvSpPr txBox="1"/>
          <p:nvPr>
            <p:ph type="subTitle" sz="quarter" idx="1"/>
          </p:nvPr>
        </p:nvSpPr>
        <p:spPr>
          <a:prstGeom prst="rect">
            <a:avLst/>
          </a:prstGeom>
        </p:spPr>
        <p:txBody>
          <a:bodyPr/>
          <a:lstStyle>
            <a:lvl1pPr marL="0" indent="0">
              <a:defRPr sz="2400"/>
            </a:lvl1pPr>
          </a:lstStyle>
          <a:p>
            <a:pPr/>
            <a:r>
              <a:t>A Presentation by Ananya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Google Shape;127;p22"/>
          <p:cNvSpPr txBox="1"/>
          <p:nvPr/>
        </p:nvSpPr>
        <p:spPr>
          <a:xfrm>
            <a:off x="1775099" y="673675"/>
            <a:ext cx="5721002" cy="263647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spcBef>
                <a:spcPts val="2200"/>
              </a:spcBef>
              <a:defRPr b="1" sz="1900">
                <a:solidFill>
                  <a:srgbClr val="000000"/>
                </a:solidFill>
              </a:defRPr>
            </a:pPr>
            <a:r>
              <a:t>3. Methodology Section</a:t>
            </a:r>
          </a:p>
          <a:p>
            <a:pPr>
              <a:spcBef>
                <a:spcPts val="2200"/>
              </a:spcBef>
              <a:defRPr b="1" sz="1600">
                <a:solidFill>
                  <a:srgbClr val="000000"/>
                </a:solidFill>
              </a:defRPr>
            </a:pPr>
            <a:r>
              <a:t>Clustering Approach:</a:t>
            </a:r>
          </a:p>
          <a:p>
            <a:pPr>
              <a:lnSpc>
                <a:spcPct val="115000"/>
              </a:lnSpc>
              <a:spcBef>
                <a:spcPts val="1200"/>
              </a:spcBef>
              <a:defRPr b="1">
                <a:solidFill>
                  <a:srgbClr val="000000"/>
                </a:solidFill>
              </a:defRPr>
            </a:pPr>
            <a:r>
              <a:t>To compare the similarities of two cities, we decided to explore neighborhoods, segment them, and group them into clusters to find similar neighborhoods in a big city like Toronto. To be able to do that, we need to cluster data which is a form of unsupervised machine learning: k-means clustering algorithm.</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Google Shape;133;p23"/>
          <p:cNvSpPr txBox="1"/>
          <p:nvPr/>
        </p:nvSpPr>
        <p:spPr>
          <a:xfrm>
            <a:off x="1197649" y="331499"/>
            <a:ext cx="4395001" cy="614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defRPr b="1" u="sng">
                <a:solidFill>
                  <a:srgbClr val="000000"/>
                </a:solidFill>
                <a:latin typeface="Lato"/>
                <a:ea typeface="Lato"/>
                <a:cs typeface="Lato"/>
                <a:sym typeface="Lato"/>
              </a:defRPr>
            </a:pPr>
            <a:r>
              <a:t>MOST COMMON VENUE IN NEIGHBORHOOD</a:t>
            </a:r>
            <a:br/>
          </a:p>
        </p:txBody>
      </p:sp>
      <p:pic>
        <p:nvPicPr>
          <p:cNvPr id="158" name="Screenshot 2021-07-22 at 11.16.05 PM.png" descr="Screenshot 2021-07-22 at 11.16.05 PM.png"/>
          <p:cNvPicPr>
            <a:picLocks noChangeAspect="1"/>
          </p:cNvPicPr>
          <p:nvPr/>
        </p:nvPicPr>
        <p:blipFill>
          <a:blip r:embed="rId2">
            <a:extLst/>
          </a:blip>
          <a:stretch>
            <a:fillRect/>
          </a:stretch>
        </p:blipFill>
        <p:spPr>
          <a:xfrm>
            <a:off x="1003605" y="715241"/>
            <a:ext cx="7136790" cy="4229869"/>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0" name="Google Shape;138;p24" descr="Google Shape;138;p24"/>
          <p:cNvPicPr>
            <a:picLocks noChangeAspect="1"/>
          </p:cNvPicPr>
          <p:nvPr/>
        </p:nvPicPr>
        <p:blipFill>
          <a:blip r:embed="rId2">
            <a:extLst/>
          </a:blip>
          <a:srcRect l="0" t="0" r="11110" b="5329"/>
          <a:stretch>
            <a:fillRect/>
          </a:stretch>
        </p:blipFill>
        <p:spPr>
          <a:xfrm>
            <a:off x="0" y="-1"/>
            <a:ext cx="9144001" cy="5143501"/>
          </a:xfrm>
          <a:prstGeom prst="rect">
            <a:avLst/>
          </a:prstGeom>
          <a:ln w="12700">
            <a:miter lim="400000"/>
          </a:ln>
        </p:spPr>
      </p:pic>
      <p:sp>
        <p:nvSpPr>
          <p:cNvPr id="161" name="Google Shape;140;p24"/>
          <p:cNvSpPr txBox="1"/>
          <p:nvPr/>
        </p:nvSpPr>
        <p:spPr>
          <a:xfrm>
            <a:off x="152400" y="152399"/>
            <a:ext cx="7581900" cy="404804"/>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spcBef>
                <a:spcPts val="2200"/>
              </a:spcBef>
              <a:defRPr b="1" sz="1600">
                <a:solidFill>
                  <a:srgbClr val="FFFFFF"/>
                </a:solidFill>
              </a:defRPr>
            </a:pPr>
            <a:r>
              <a:t>4. Results Section:   </a:t>
            </a:r>
            <a:r>
              <a:rPr sz="1400" u="sng"/>
              <a:t>Map of Clusters in Scarborough</a:t>
            </a:r>
          </a:p>
        </p:txBody>
      </p:sp>
      <p:pic>
        <p:nvPicPr>
          <p:cNvPr id="162" name="Screenshot 2021-07-22 at 11.17.27 PM.png" descr="Screenshot 2021-07-22 at 11.17.27 PM.png"/>
          <p:cNvPicPr>
            <a:picLocks noChangeAspect="1"/>
          </p:cNvPicPr>
          <p:nvPr/>
        </p:nvPicPr>
        <p:blipFill>
          <a:blip r:embed="rId3">
            <a:extLst/>
          </a:blip>
          <a:stretch>
            <a:fillRect/>
          </a:stretch>
        </p:blipFill>
        <p:spPr>
          <a:xfrm>
            <a:off x="376010" y="584735"/>
            <a:ext cx="7581901" cy="451048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6524"/>
        </a:solidFill>
      </p:bgPr>
    </p:bg>
    <p:spTree>
      <p:nvGrpSpPr>
        <p:cNvPr id="1" name=""/>
        <p:cNvGrpSpPr/>
        <p:nvPr/>
      </p:nvGrpSpPr>
      <p:grpSpPr>
        <a:xfrm>
          <a:off x="0" y="0"/>
          <a:ext cx="0" cy="0"/>
          <a:chOff x="0" y="0"/>
          <a:chExt cx="0" cy="0"/>
        </a:xfrm>
      </p:grpSpPr>
      <p:sp>
        <p:nvSpPr>
          <p:cNvPr id="164" name="Google Shape;145;p25"/>
          <p:cNvSpPr txBox="1"/>
          <p:nvPr/>
        </p:nvSpPr>
        <p:spPr>
          <a:xfrm>
            <a:off x="1390124" y="-1"/>
            <a:ext cx="7250102" cy="454357"/>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nSpc>
                <a:spcPct val="115000"/>
              </a:lnSpc>
              <a:spcBef>
                <a:spcPts val="1200"/>
              </a:spcBef>
              <a:defRPr b="1" sz="1900" u="sng">
                <a:solidFill>
                  <a:srgbClr val="000000"/>
                </a:solidFill>
              </a:defRPr>
            </a:lvl1pPr>
          </a:lstStyle>
          <a:p>
            <a:pPr/>
            <a:r>
              <a:t>Average Housing Price by Clusters in Scarborough</a:t>
            </a:r>
          </a:p>
        </p:txBody>
      </p:sp>
      <p:pic>
        <p:nvPicPr>
          <p:cNvPr id="165" name="Screenshot 2021-07-22 at 9.36.04 PM.png" descr="Screenshot 2021-07-22 at 9.36.04 PM.png"/>
          <p:cNvPicPr>
            <a:picLocks noChangeAspect="1"/>
          </p:cNvPicPr>
          <p:nvPr/>
        </p:nvPicPr>
        <p:blipFill>
          <a:blip r:embed="rId2">
            <a:extLst/>
          </a:blip>
          <a:stretch>
            <a:fillRect/>
          </a:stretch>
        </p:blipFill>
        <p:spPr>
          <a:xfrm>
            <a:off x="1355740" y="425201"/>
            <a:ext cx="5900758" cy="4718299"/>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Google Shape;151;p26"/>
          <p:cNvSpPr txBox="1"/>
          <p:nvPr/>
        </p:nvSpPr>
        <p:spPr>
          <a:xfrm>
            <a:off x="1970049" y="339675"/>
            <a:ext cx="5541302" cy="3987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a:solidFill>
                  <a:srgbClr val="FFFFFF"/>
                </a:solidFill>
                <a:latin typeface="Lato"/>
                <a:ea typeface="Lato"/>
                <a:cs typeface="Lato"/>
                <a:sym typeface="Lato"/>
              </a:defRPr>
            </a:lvl1pPr>
          </a:lstStyle>
          <a:p>
            <a:pPr/>
            <a:r>
              <a:t>TOP SCHOOL RATING IN THE NEIGHBOURHOOD</a:t>
            </a:r>
          </a:p>
        </p:txBody>
      </p:sp>
      <p:pic>
        <p:nvPicPr>
          <p:cNvPr id="168" name="Screenshot 2021-07-22 at 9.37.31 PM.png" descr="Screenshot 2021-07-22 at 9.37.31 PM.png"/>
          <p:cNvPicPr>
            <a:picLocks noChangeAspect="1"/>
          </p:cNvPicPr>
          <p:nvPr/>
        </p:nvPicPr>
        <p:blipFill>
          <a:blip r:embed="rId2">
            <a:extLst/>
          </a:blip>
          <a:stretch>
            <a:fillRect/>
          </a:stretch>
        </p:blipFill>
        <p:spPr>
          <a:xfrm>
            <a:off x="1000577" y="706409"/>
            <a:ext cx="6442276" cy="4373967"/>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0" name="Google Shape;157;p27" descr="Google Shape;157;p27"/>
          <p:cNvPicPr>
            <a:picLocks noChangeAspect="1"/>
          </p:cNvPicPr>
          <p:nvPr/>
        </p:nvPicPr>
        <p:blipFill>
          <a:blip r:embed="rId2">
            <a:alphaModFix amt="54000"/>
            <a:extLst/>
          </a:blip>
          <a:stretch>
            <a:fillRect/>
          </a:stretch>
        </p:blipFill>
        <p:spPr>
          <a:xfrm>
            <a:off x="6259750" y="476100"/>
            <a:ext cx="2480926" cy="2480925"/>
          </a:xfrm>
          <a:prstGeom prst="rect">
            <a:avLst/>
          </a:prstGeom>
          <a:ln w="12700">
            <a:miter lim="400000"/>
          </a:ln>
        </p:spPr>
      </p:pic>
      <p:pic>
        <p:nvPicPr>
          <p:cNvPr id="171" name="Google Shape;158;p27" descr="Google Shape;158;p27"/>
          <p:cNvPicPr>
            <a:picLocks noChangeAspect="1"/>
          </p:cNvPicPr>
          <p:nvPr/>
        </p:nvPicPr>
        <p:blipFill>
          <a:blip r:embed="rId3">
            <a:alphaModFix amt="42000"/>
            <a:extLst/>
          </a:blip>
          <a:stretch>
            <a:fillRect/>
          </a:stretch>
        </p:blipFill>
        <p:spPr>
          <a:xfrm>
            <a:off x="4651375" y="1297749"/>
            <a:ext cx="3031201" cy="3031202"/>
          </a:xfrm>
          <a:prstGeom prst="rect">
            <a:avLst/>
          </a:prstGeom>
          <a:ln w="12700">
            <a:miter lim="400000"/>
          </a:ln>
        </p:spPr>
      </p:pic>
      <p:sp>
        <p:nvSpPr>
          <p:cNvPr id="172" name="Google Shape;159;p27"/>
          <p:cNvSpPr txBox="1"/>
          <p:nvPr/>
        </p:nvSpPr>
        <p:spPr>
          <a:xfrm>
            <a:off x="283099" y="4603499"/>
            <a:ext cx="6244202"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p>
            <a:pPr>
              <a:defRPr sz="1200">
                <a:solidFill>
                  <a:srgbClr val="757575"/>
                </a:solidFill>
                <a:latin typeface="Lato"/>
                <a:ea typeface="Lato"/>
                <a:cs typeface="Lato"/>
                <a:sym typeface="Lato"/>
              </a:defRPr>
            </a:pPr>
            <a:r>
              <a:t>Source: </a:t>
            </a:r>
            <a:r>
              <a:rPr u="sng">
                <a:solidFill>
                  <a:srgbClr val="0277BD"/>
                </a:solidFill>
                <a:uFill>
                  <a:solidFill>
                    <a:srgbClr val="0277BD"/>
                  </a:solidFill>
                </a:uFill>
                <a:hlinkClick r:id="rId4" invalidUrl="" action="" tgtFrame="" tooltip="" history="1" highlightClick="0" endSnd="0"/>
              </a:rPr>
              <a:t>travel.trade.gov</a:t>
            </a:r>
          </a:p>
        </p:txBody>
      </p:sp>
      <p:sp>
        <p:nvSpPr>
          <p:cNvPr id="173" name="Google Shape;160;p27"/>
          <p:cNvSpPr txBox="1"/>
          <p:nvPr/>
        </p:nvSpPr>
        <p:spPr>
          <a:xfrm>
            <a:off x="485225" y="155250"/>
            <a:ext cx="3881700" cy="4301019"/>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spcBef>
                <a:spcPts val="2200"/>
              </a:spcBef>
              <a:defRPr b="1" sz="1600">
                <a:solidFill>
                  <a:srgbClr val="000000"/>
                </a:solidFill>
              </a:defRPr>
            </a:pPr>
            <a:r>
              <a:t>6. Conclusion Section</a:t>
            </a:r>
          </a:p>
          <a:p>
            <a:pPr>
              <a:lnSpc>
                <a:spcPct val="115000"/>
              </a:lnSpc>
              <a:spcBef>
                <a:spcPts val="1200"/>
              </a:spcBef>
              <a:defRPr sz="1200">
                <a:solidFill>
                  <a:srgbClr val="000000"/>
                </a:solidFill>
              </a:defRPr>
            </a:pPr>
            <a:r>
              <a:t>In this project, using k-means cluster algorithm I separated the neighborhood into 10(Ten) different clusters and for 103 different lattitude and logitude from dataset, which have very-similar neighborhoods around them. Using the charts above results presented to a particular neighborhood based on average house prices and school rating have been made.</a:t>
            </a:r>
          </a:p>
          <a:p>
            <a:pPr>
              <a:lnSpc>
                <a:spcPct val="115000"/>
              </a:lnSpc>
              <a:spcBef>
                <a:spcPts val="1200"/>
              </a:spcBef>
              <a:defRPr sz="1200">
                <a:solidFill>
                  <a:srgbClr val="000000"/>
                </a:solidFill>
              </a:defRPr>
            </a:pPr>
            <a:r>
              <a:t>I feel rewarded with the efforts and believe this course with all the topics covered is well worthy of appreciation. This project has shown me a practical application to resolve a real situation that has impacting personal and financial impact using Data Science tools. The mapping with Folium is a very powerful technique to consolidate information and make the analysis and decision better with confidence.</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6524"/>
        </a:solidFill>
      </p:bgPr>
    </p:bg>
    <p:spTree>
      <p:nvGrpSpPr>
        <p:cNvPr id="1" name=""/>
        <p:cNvGrpSpPr/>
        <p:nvPr/>
      </p:nvGrpSpPr>
      <p:grpSpPr>
        <a:xfrm>
          <a:off x="0" y="0"/>
          <a:ext cx="0" cy="0"/>
          <a:chOff x="0" y="0"/>
          <a:chExt cx="0" cy="0"/>
        </a:xfrm>
      </p:grpSpPr>
      <p:pic>
        <p:nvPicPr>
          <p:cNvPr id="175" name="Google Shape;165;p28" descr="Google Shape;165;p28"/>
          <p:cNvPicPr>
            <a:picLocks noChangeAspect="1"/>
          </p:cNvPicPr>
          <p:nvPr/>
        </p:nvPicPr>
        <p:blipFill>
          <a:blip r:embed="rId2">
            <a:extLst/>
          </a:blip>
          <a:stretch>
            <a:fillRect/>
          </a:stretch>
        </p:blipFill>
        <p:spPr>
          <a:xfrm>
            <a:off x="2444700" y="162737"/>
            <a:ext cx="4254600" cy="4818039"/>
          </a:xfrm>
          <a:prstGeom prst="rect">
            <a:avLst/>
          </a:prstGeom>
          <a:ln w="12700">
            <a:miter lim="400000"/>
          </a:ln>
        </p:spPr>
      </p:pic>
      <p:pic>
        <p:nvPicPr>
          <p:cNvPr id="176" name="Google Shape;166;p28" descr="Google Shape;166;p28"/>
          <p:cNvPicPr>
            <a:picLocks noChangeAspect="1"/>
          </p:cNvPicPr>
          <p:nvPr/>
        </p:nvPicPr>
        <p:blipFill>
          <a:blip r:embed="rId3">
            <a:extLst/>
          </a:blip>
          <a:srcRect l="9243" t="5926" r="2118" b="10011"/>
          <a:stretch>
            <a:fillRect/>
          </a:stretch>
        </p:blipFill>
        <p:spPr>
          <a:xfrm rot="154828">
            <a:off x="3536000" y="147301"/>
            <a:ext cx="2072001" cy="736050"/>
          </a:xfrm>
          <a:prstGeom prst="rect">
            <a:avLst/>
          </a:prstGeom>
          <a:ln w="12700">
            <a:miter lim="400000"/>
          </a:ln>
        </p:spPr>
      </p:pic>
      <p:sp>
        <p:nvSpPr>
          <p:cNvPr id="177" name="Google Shape;167;p28"/>
          <p:cNvSpPr txBox="1"/>
          <p:nvPr/>
        </p:nvSpPr>
        <p:spPr>
          <a:xfrm>
            <a:off x="3008450" y="1271325"/>
            <a:ext cx="3000001" cy="1908198"/>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spcBef>
                <a:spcPts val="2200"/>
              </a:spcBef>
              <a:defRPr b="1" sz="1200">
                <a:solidFill>
                  <a:srgbClr val="000000"/>
                </a:solidFill>
              </a:defRPr>
            </a:pPr>
            <a:r>
              <a:t>Future Works:</a:t>
            </a:r>
          </a:p>
          <a:p>
            <a:pPr>
              <a:lnSpc>
                <a:spcPct val="115000"/>
              </a:lnSpc>
              <a:spcBef>
                <a:spcPts val="1200"/>
              </a:spcBef>
              <a:defRPr sz="1200">
                <a:solidFill>
                  <a:srgbClr val="000000"/>
                </a:solidFill>
              </a:defRPr>
            </a:pPr>
            <a:r>
              <a:t>This project can be continued for making it more precise in terms to find best house in Scarborough. Best means on the basis of all required things(daily needs or things we need to live a better life) around and also in terms of cost effective.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Google Shape;172;p29"/>
          <p:cNvSpPr txBox="1"/>
          <p:nvPr/>
        </p:nvSpPr>
        <p:spPr>
          <a:xfrm>
            <a:off x="502574" y="0"/>
            <a:ext cx="7656302" cy="4178376"/>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spcBef>
                <a:spcPts val="2200"/>
              </a:spcBef>
              <a:defRPr b="1" sz="1800">
                <a:solidFill>
                  <a:srgbClr val="000000"/>
                </a:solidFill>
              </a:defRPr>
            </a:pPr>
            <a:r>
              <a:t>Libraries Which were Used to Develope the Project:</a:t>
            </a:r>
          </a:p>
          <a:p>
            <a:pPr marR="584200" indent="584200">
              <a:lnSpc>
                <a:spcPct val="115000"/>
              </a:lnSpc>
              <a:spcBef>
                <a:spcPts val="1100"/>
              </a:spcBef>
              <a:defRPr sz="1100">
                <a:solidFill>
                  <a:srgbClr val="000000"/>
                </a:solidFill>
              </a:defRPr>
            </a:pPr>
            <a:r>
              <a:t>Pandas: For creating and manipulating dataframes.</a:t>
            </a:r>
          </a:p>
          <a:p>
            <a:pPr marR="584200" indent="584200">
              <a:lnSpc>
                <a:spcPct val="115000"/>
              </a:lnSpc>
              <a:spcBef>
                <a:spcPts val="2300"/>
              </a:spcBef>
              <a:defRPr sz="1100">
                <a:solidFill>
                  <a:srgbClr val="000000"/>
                </a:solidFill>
              </a:defRPr>
            </a:pPr>
            <a:r>
              <a:t>Folium: Python visualization library would be used to visualize the neighborhoods cluster distribution of using interactive leaflet map.</a:t>
            </a:r>
          </a:p>
          <a:p>
            <a:pPr marR="584200" indent="584200">
              <a:lnSpc>
                <a:spcPct val="115000"/>
              </a:lnSpc>
              <a:spcBef>
                <a:spcPts val="2300"/>
              </a:spcBef>
              <a:defRPr sz="1100">
                <a:solidFill>
                  <a:srgbClr val="000000"/>
                </a:solidFill>
              </a:defRPr>
            </a:pPr>
            <a:r>
              <a:t>Scikit Learn: For importing k-means clustering.</a:t>
            </a:r>
          </a:p>
          <a:p>
            <a:pPr marR="584200" indent="584200">
              <a:lnSpc>
                <a:spcPct val="115000"/>
              </a:lnSpc>
              <a:spcBef>
                <a:spcPts val="2300"/>
              </a:spcBef>
              <a:defRPr sz="1100">
                <a:solidFill>
                  <a:srgbClr val="000000"/>
                </a:solidFill>
              </a:defRPr>
            </a:pPr>
            <a:r>
              <a:t>JSON: Library to handle JSON files.</a:t>
            </a:r>
          </a:p>
          <a:p>
            <a:pPr marR="584200" indent="584200">
              <a:lnSpc>
                <a:spcPct val="115000"/>
              </a:lnSpc>
              <a:spcBef>
                <a:spcPts val="2300"/>
              </a:spcBef>
              <a:defRPr sz="1100">
                <a:solidFill>
                  <a:srgbClr val="000000"/>
                </a:solidFill>
              </a:defRPr>
            </a:pPr>
            <a:r>
              <a:t>XML: To separate data from presentation and XML stores data in plain text format.</a:t>
            </a:r>
          </a:p>
          <a:p>
            <a:pPr marR="584200" indent="584200">
              <a:lnSpc>
                <a:spcPct val="115000"/>
              </a:lnSpc>
              <a:spcBef>
                <a:spcPts val="2300"/>
              </a:spcBef>
              <a:defRPr sz="1100">
                <a:solidFill>
                  <a:srgbClr val="000000"/>
                </a:solidFill>
              </a:defRPr>
            </a:pPr>
            <a:r>
              <a:t>Geocoder: To retrieve Location Data.</a:t>
            </a:r>
          </a:p>
          <a:p>
            <a:pPr marR="584200" indent="584200">
              <a:lnSpc>
                <a:spcPct val="115000"/>
              </a:lnSpc>
              <a:spcBef>
                <a:spcPts val="2300"/>
              </a:spcBef>
              <a:defRPr sz="1100">
                <a:solidFill>
                  <a:srgbClr val="000000"/>
                </a:solidFill>
              </a:defRPr>
            </a:pPr>
            <a:r>
              <a:t>Beautiful Soup and Requests: To scrap and library to handle http requests.</a:t>
            </a:r>
          </a:p>
          <a:p>
            <a:pPr marR="584200" indent="584200">
              <a:lnSpc>
                <a:spcPct val="115000"/>
              </a:lnSpc>
              <a:spcBef>
                <a:spcPts val="2300"/>
              </a:spcBef>
              <a:defRPr sz="1100">
                <a:solidFill>
                  <a:srgbClr val="000000"/>
                </a:solidFill>
              </a:defRPr>
            </a:pPr>
            <a:r>
              <a:t>Matplotlib: Python Plotting Module.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Google Shape;78;p14"/>
          <p:cNvSpPr txBox="1"/>
          <p:nvPr>
            <p:ph type="title" idx="4294967295"/>
          </p:nvPr>
        </p:nvSpPr>
        <p:spPr>
          <a:xfrm>
            <a:off x="535775" y="712149"/>
            <a:ext cx="5197200" cy="768002"/>
          </a:xfrm>
          <a:prstGeom prst="rect">
            <a:avLst/>
          </a:prstGeom>
        </p:spPr>
        <p:txBody>
          <a:bodyPr/>
          <a:lstStyle>
            <a:lvl1pPr>
              <a:spcBef>
                <a:spcPts val="1600"/>
              </a:spcBef>
              <a:defRPr sz="3600">
                <a:solidFill>
                  <a:srgbClr val="F46524"/>
                </a:solidFill>
              </a:defRPr>
            </a:lvl1pPr>
          </a:lstStyle>
          <a:p>
            <a:pPr/>
            <a:r>
              <a:t>GOOOAL!</a:t>
            </a:r>
          </a:p>
        </p:txBody>
      </p:sp>
      <p:sp>
        <p:nvSpPr>
          <p:cNvPr id="131" name="Google Shape;79;p14"/>
          <p:cNvSpPr txBox="1"/>
          <p:nvPr/>
        </p:nvSpPr>
        <p:spPr>
          <a:xfrm>
            <a:off x="535775" y="1480149"/>
            <a:ext cx="5197200" cy="30675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nSpc>
                <a:spcPct val="115000"/>
              </a:lnSpc>
              <a:spcBef>
                <a:spcPts val="1200"/>
              </a:spcBef>
              <a:defRPr sz="1700">
                <a:solidFill>
                  <a:srgbClr val="000000"/>
                </a:solidFill>
              </a:defRPr>
            </a:lvl1pPr>
          </a:lstStyle>
          <a:p>
            <a:pPr/>
            <a:r>
              <a:t>Lots of people are migrating to various states of Canada and need lots of research for good housing prices and reputed schools for their children. This project is for those people who are looking for better neighborhoods. For ease of accessing to Cafe, School, Super market, medical shops, grocery shops, mall, theatre, hospital, like minded people, etc.</a:t>
            </a:r>
          </a:p>
        </p:txBody>
      </p:sp>
      <p:pic>
        <p:nvPicPr>
          <p:cNvPr id="132" name="Google Shape;80;p14" descr="Google Shape;80;p14"/>
          <p:cNvPicPr>
            <a:picLocks noChangeAspect="1"/>
          </p:cNvPicPr>
          <p:nvPr/>
        </p:nvPicPr>
        <p:blipFill>
          <a:blip r:embed="rId2">
            <a:extLst/>
          </a:blip>
          <a:stretch>
            <a:fillRect/>
          </a:stretch>
        </p:blipFill>
        <p:spPr>
          <a:xfrm>
            <a:off x="7343775" y="2804499"/>
            <a:ext cx="1572276" cy="205135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6524"/>
        </a:solidFill>
      </p:bgPr>
    </p:bg>
    <p:spTree>
      <p:nvGrpSpPr>
        <p:cNvPr id="1" name=""/>
        <p:cNvGrpSpPr/>
        <p:nvPr/>
      </p:nvGrpSpPr>
      <p:grpSpPr>
        <a:xfrm>
          <a:off x="0" y="0"/>
          <a:ext cx="0" cy="0"/>
          <a:chOff x="0" y="0"/>
          <a:chExt cx="0" cy="0"/>
        </a:xfrm>
      </p:grpSpPr>
      <p:pic>
        <p:nvPicPr>
          <p:cNvPr id="134" name="Google Shape;85;p15" descr="Google Shape;85;p15"/>
          <p:cNvPicPr>
            <a:picLocks noChangeAspect="1"/>
          </p:cNvPicPr>
          <p:nvPr/>
        </p:nvPicPr>
        <p:blipFill>
          <a:blip r:embed="rId2">
            <a:extLst/>
          </a:blip>
          <a:stretch>
            <a:fillRect/>
          </a:stretch>
        </p:blipFill>
        <p:spPr>
          <a:xfrm>
            <a:off x="2444700" y="162737"/>
            <a:ext cx="4254600" cy="4818039"/>
          </a:xfrm>
          <a:prstGeom prst="rect">
            <a:avLst/>
          </a:prstGeom>
          <a:ln w="12700">
            <a:miter lim="400000"/>
          </a:ln>
        </p:spPr>
      </p:pic>
      <p:pic>
        <p:nvPicPr>
          <p:cNvPr id="135" name="Google Shape;86;p15" descr="Google Shape;86;p15"/>
          <p:cNvPicPr>
            <a:picLocks noChangeAspect="1"/>
          </p:cNvPicPr>
          <p:nvPr/>
        </p:nvPicPr>
        <p:blipFill>
          <a:blip r:embed="rId3">
            <a:extLst/>
          </a:blip>
          <a:srcRect l="9243" t="5926" r="2118" b="10011"/>
          <a:stretch>
            <a:fillRect/>
          </a:stretch>
        </p:blipFill>
        <p:spPr>
          <a:xfrm rot="154828">
            <a:off x="3536000" y="147301"/>
            <a:ext cx="2072001" cy="736050"/>
          </a:xfrm>
          <a:prstGeom prst="rect">
            <a:avLst/>
          </a:prstGeom>
          <a:ln w="12700">
            <a:miter lim="400000"/>
          </a:ln>
        </p:spPr>
      </p:pic>
      <p:sp>
        <p:nvSpPr>
          <p:cNvPr id="136" name="Google Shape;87;p15"/>
          <p:cNvSpPr txBox="1"/>
          <p:nvPr/>
        </p:nvSpPr>
        <p:spPr>
          <a:xfrm>
            <a:off x="2855549" y="809946"/>
            <a:ext cx="3432902" cy="6400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defRPr b="1" sz="3000">
                <a:solidFill>
                  <a:srgbClr val="757575"/>
                </a:solidFill>
                <a:latin typeface="Raleway"/>
                <a:ea typeface="Raleway"/>
                <a:cs typeface="Raleway"/>
                <a:sym typeface="Raleway"/>
              </a:defRPr>
            </a:lvl1pPr>
          </a:lstStyle>
          <a:p>
            <a:pPr/>
            <a:r>
              <a:t>1. Intro</a:t>
            </a:r>
          </a:p>
        </p:txBody>
      </p:sp>
      <p:sp>
        <p:nvSpPr>
          <p:cNvPr id="137" name="Google Shape;88;p15"/>
          <p:cNvSpPr txBox="1"/>
          <p:nvPr>
            <p:ph type="body" sz="half" idx="4294967295"/>
          </p:nvPr>
        </p:nvSpPr>
        <p:spPr>
          <a:xfrm>
            <a:off x="2855549" y="1377479"/>
            <a:ext cx="3432902" cy="3327901"/>
          </a:xfrm>
          <a:prstGeom prst="rect">
            <a:avLst/>
          </a:prstGeom>
        </p:spPr>
        <p:txBody>
          <a:bodyPr>
            <a:normAutofit fontScale="100000" lnSpcReduction="0"/>
          </a:bodyPr>
          <a:lstStyle/>
          <a:p>
            <a:pPr marL="0" indent="0">
              <a:buSzTx/>
              <a:buNone/>
              <a:defRPr b="1" sz="1200">
                <a:latin typeface="Raleway"/>
                <a:ea typeface="Raleway"/>
                <a:cs typeface="Raleway"/>
                <a:sym typeface="Raleway"/>
              </a:defRPr>
            </a:pPr>
          </a:p>
          <a:p>
            <a:pPr indent="-317500">
              <a:spcBef>
                <a:spcPts val="1600"/>
              </a:spcBef>
              <a:buClr>
                <a:srgbClr val="F46524"/>
              </a:buClr>
              <a:buSzPts val="1400"/>
              <a:buChar char="➔"/>
              <a:defRPr b="1" sz="1400">
                <a:solidFill>
                  <a:srgbClr val="F46524"/>
                </a:solidFill>
                <a:latin typeface="Raleway"/>
                <a:ea typeface="Raleway"/>
                <a:cs typeface="Raleway"/>
                <a:sym typeface="Raleway"/>
              </a:defRPr>
            </a:pPr>
            <a:r>
              <a:t>DATA COLLECTION</a:t>
            </a:r>
            <a:br/>
            <a:r>
              <a:rPr b="0" sz="1200">
                <a:solidFill>
                  <a:srgbClr val="000000"/>
                </a:solidFill>
              </a:rPr>
              <a:t>Highlight what’s new, unusual, or surprising.</a:t>
            </a:r>
            <a:endParaRPr sz="1200"/>
          </a:p>
          <a:p>
            <a:pPr indent="-317500">
              <a:spcBef>
                <a:spcPts val="1000"/>
              </a:spcBef>
              <a:buClr>
                <a:srgbClr val="F46524"/>
              </a:buClr>
              <a:buSzPts val="1400"/>
              <a:buChar char="➔"/>
              <a:defRPr b="1" sz="1400">
                <a:solidFill>
                  <a:srgbClr val="F46524"/>
                </a:solidFill>
                <a:latin typeface="Raleway"/>
                <a:ea typeface="Raleway"/>
                <a:cs typeface="Raleway"/>
                <a:sym typeface="Raleway"/>
              </a:defRPr>
            </a:pPr>
            <a:r>
              <a:t>METHODOLOGY</a:t>
            </a:r>
            <a:br/>
            <a:r>
              <a:rPr b="0" sz="1200">
                <a:solidFill>
                  <a:srgbClr val="000000"/>
                </a:solidFill>
              </a:rPr>
              <a:t>A little behind the scenes</a:t>
            </a:r>
            <a:endParaRPr sz="1200"/>
          </a:p>
          <a:p>
            <a:pPr indent="-317500">
              <a:spcBef>
                <a:spcPts val="1000"/>
              </a:spcBef>
              <a:buClr>
                <a:srgbClr val="F46524"/>
              </a:buClr>
              <a:buSzPts val="1400"/>
              <a:buChar char="➔"/>
              <a:defRPr b="1" sz="1400">
                <a:solidFill>
                  <a:srgbClr val="F46524"/>
                </a:solidFill>
                <a:latin typeface="Raleway"/>
                <a:ea typeface="Raleway"/>
                <a:cs typeface="Raleway"/>
                <a:sym typeface="Raleway"/>
              </a:defRPr>
            </a:pPr>
            <a:r>
              <a:t>RESULTS</a:t>
            </a:r>
            <a:br/>
            <a:r>
              <a:rPr b="0" sz="1200">
                <a:solidFill>
                  <a:srgbClr val="000000"/>
                </a:solidFill>
              </a:rPr>
              <a:t>Final outcome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Google Shape;93;p16"/>
          <p:cNvSpPr txBox="1"/>
          <p:nvPr/>
        </p:nvSpPr>
        <p:spPr>
          <a:xfrm>
            <a:off x="490375" y="1071750"/>
            <a:ext cx="7518900" cy="277040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lnSpc>
                <a:spcPct val="115000"/>
              </a:lnSpc>
              <a:spcBef>
                <a:spcPts val="1200"/>
              </a:spcBef>
              <a:defRPr b="1" sz="2500">
                <a:solidFill>
                  <a:srgbClr val="FF9900"/>
                </a:solidFill>
              </a:defRPr>
            </a:pPr>
            <a:r>
              <a:t>We will use Scarborough data from Toronto Dataset which we scrapped from wikipedia . Dataset consisting of latitude and longitude, Postal Code of the neighborhood.</a:t>
            </a:r>
          </a:p>
          <a:p>
            <a:pPr>
              <a:lnSpc>
                <a:spcPct val="115000"/>
              </a:lnSpc>
              <a:spcBef>
                <a:spcPts val="1200"/>
              </a:spcBef>
              <a:defRPr>
                <a:solidFill>
                  <a:srgbClr val="000000"/>
                </a:solidFill>
              </a:defRPr>
            </a:pPr>
            <a:endParaRPr b="1" sz="2500">
              <a:solidFill>
                <a:srgbClr val="FF9900"/>
              </a:solidFill>
            </a:endParaRPr>
          </a:p>
          <a:p>
            <a:pPr>
              <a:lnSpc>
                <a:spcPct val="115000"/>
              </a:lnSpc>
              <a:spcBef>
                <a:spcPts val="1200"/>
              </a:spcBef>
              <a:defRPr sz="1200">
                <a:solidFill>
                  <a:srgbClr val="FF0000"/>
                </a:solidFill>
              </a:defRPr>
            </a:pPr>
            <a:r>
              <a:t>Data Link: </a:t>
            </a:r>
            <a:r>
              <a:rPr u="sng">
                <a:solidFill>
                  <a:srgbClr val="0277BD"/>
                </a:solidFill>
                <a:uFill>
                  <a:solidFill>
                    <a:srgbClr val="0277BD"/>
                  </a:solidFill>
                </a:uFill>
                <a:hlinkClick r:id="rId2" invalidUrl="" action="" tgtFrame="" tooltip="" history="1" highlightClick="0" endSnd="0"/>
              </a:rPr>
              <a:t>https://en.wikipedia.org/wiki/List_of_postal_codes_of_Canada:_M</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Google Shape;98;p17"/>
          <p:cNvSpPr txBox="1"/>
          <p:nvPr/>
        </p:nvSpPr>
        <p:spPr>
          <a:xfrm>
            <a:off x="1362149" y="544799"/>
            <a:ext cx="5405101" cy="2610995"/>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spcBef>
                <a:spcPts val="2200"/>
              </a:spcBef>
              <a:defRPr b="1" sz="1500" u="sng">
                <a:solidFill>
                  <a:srgbClr val="FF9900"/>
                </a:solidFill>
              </a:defRPr>
            </a:pPr>
            <a:r>
              <a:t>Foursquare API Data:</a:t>
            </a:r>
          </a:p>
          <a:p>
            <a:pPr>
              <a:lnSpc>
                <a:spcPct val="115000"/>
              </a:lnSpc>
              <a:spcBef>
                <a:spcPts val="1200"/>
              </a:spcBef>
              <a:defRPr sz="1300">
                <a:solidFill>
                  <a:srgbClr val="FF9900"/>
                </a:solidFill>
              </a:defRPr>
            </a:pPr>
            <a:r>
              <a:t>We will n</a:t>
            </a:r>
            <a:r>
              <a:rPr sz="1400"/>
              <a:t>eed data about different venues in different neighborhoods of the specific borough - Scarborough. In order to gain that information we will use "Foursquare" locationa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46524"/>
        </a:solidFill>
      </p:bgPr>
    </p:bg>
    <p:spTree>
      <p:nvGrpSpPr>
        <p:cNvPr id="1" name=""/>
        <p:cNvGrpSpPr/>
        <p:nvPr/>
      </p:nvGrpSpPr>
      <p:grpSpPr>
        <a:xfrm>
          <a:off x="0" y="0"/>
          <a:ext cx="0" cy="0"/>
          <a:chOff x="0" y="0"/>
          <a:chExt cx="0" cy="0"/>
        </a:xfrm>
      </p:grpSpPr>
      <p:sp>
        <p:nvSpPr>
          <p:cNvPr id="143" name="Google Shape;103;p18"/>
          <p:cNvSpPr txBox="1"/>
          <p:nvPr/>
        </p:nvSpPr>
        <p:spPr>
          <a:xfrm>
            <a:off x="937149" y="174349"/>
            <a:ext cx="5873701" cy="317154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lnSpc>
                <a:spcPct val="115000"/>
              </a:lnSpc>
              <a:spcBef>
                <a:spcPts val="1200"/>
              </a:spcBef>
              <a:defRPr sz="1600">
                <a:solidFill>
                  <a:srgbClr val="000000"/>
                </a:solidFill>
              </a:defRPr>
            </a:pPr>
            <a:r>
              <a:t>The data retrieved from Foursquare contained information of venues within a specified distance of the longitude and latitude of the postcodes. </a:t>
            </a:r>
            <a:r>
              <a:rPr b="1"/>
              <a:t>The information obtained per venue as follows:</a:t>
            </a:r>
            <a:endParaRPr b="1"/>
          </a:p>
          <a:p>
            <a:pPr>
              <a:lnSpc>
                <a:spcPct val="115000"/>
              </a:lnSpc>
              <a:defRPr sz="1500">
                <a:solidFill>
                  <a:srgbClr val="000000"/>
                </a:solidFill>
              </a:defRPr>
            </a:pPr>
            <a:r>
              <a:t>1. Neighborhood</a:t>
            </a:r>
          </a:p>
          <a:p>
            <a:pPr>
              <a:lnSpc>
                <a:spcPct val="115000"/>
              </a:lnSpc>
              <a:defRPr sz="1500">
                <a:solidFill>
                  <a:srgbClr val="000000"/>
                </a:solidFill>
              </a:defRPr>
            </a:pPr>
            <a:r>
              <a:t>2. Neighborhood Latitude</a:t>
            </a:r>
          </a:p>
          <a:p>
            <a:pPr>
              <a:lnSpc>
                <a:spcPct val="115000"/>
              </a:lnSpc>
              <a:defRPr sz="1500">
                <a:solidFill>
                  <a:srgbClr val="000000"/>
                </a:solidFill>
              </a:defRPr>
            </a:pPr>
            <a:r>
              <a:t>3. Neighborhood Longitude</a:t>
            </a:r>
          </a:p>
          <a:p>
            <a:pPr>
              <a:lnSpc>
                <a:spcPct val="115000"/>
              </a:lnSpc>
              <a:defRPr sz="1500">
                <a:solidFill>
                  <a:srgbClr val="000000"/>
                </a:solidFill>
              </a:defRPr>
            </a:pPr>
            <a:r>
              <a:t>4. Venue</a:t>
            </a:r>
          </a:p>
          <a:p>
            <a:pPr>
              <a:lnSpc>
                <a:spcPct val="115000"/>
              </a:lnSpc>
              <a:defRPr sz="1500">
                <a:solidFill>
                  <a:srgbClr val="000000"/>
                </a:solidFill>
              </a:defRPr>
            </a:pPr>
            <a:r>
              <a:t>5. Name of the venue e.g. the name of a store or restaurant</a:t>
            </a:r>
          </a:p>
          <a:p>
            <a:pPr>
              <a:lnSpc>
                <a:spcPct val="115000"/>
              </a:lnSpc>
              <a:defRPr sz="1500">
                <a:solidFill>
                  <a:srgbClr val="000000"/>
                </a:solidFill>
              </a:defRPr>
            </a:pPr>
            <a:r>
              <a:t>6. Venue Latitude</a:t>
            </a:r>
          </a:p>
          <a:p>
            <a:pPr>
              <a:lnSpc>
                <a:spcPct val="115000"/>
              </a:lnSpc>
              <a:defRPr sz="1500">
                <a:solidFill>
                  <a:srgbClr val="000000"/>
                </a:solidFill>
              </a:defRPr>
            </a:pPr>
            <a:r>
              <a:t>7. Venue Longitude</a:t>
            </a:r>
            <a:endParaRPr sz="1900"/>
          </a:p>
          <a:p>
            <a:pPr>
              <a:lnSpc>
                <a:spcPct val="115000"/>
              </a:lnSpc>
              <a:defRPr sz="1500">
                <a:solidFill>
                  <a:srgbClr val="000000"/>
                </a:solidFill>
              </a:defRPr>
            </a:pPr>
            <a:r>
              <a:t>8. Venue Category</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5" name="Google Shape;108;p19" descr="Google Shape;108;p19"/>
          <p:cNvPicPr>
            <a:picLocks noChangeAspect="1"/>
          </p:cNvPicPr>
          <p:nvPr/>
        </p:nvPicPr>
        <p:blipFill>
          <a:blip r:embed="rId2">
            <a:extLst/>
          </a:blip>
          <a:stretch>
            <a:fillRect/>
          </a:stretch>
        </p:blipFill>
        <p:spPr>
          <a:xfrm>
            <a:off x="712799" y="904475"/>
            <a:ext cx="7078727" cy="3904425"/>
          </a:xfrm>
          <a:prstGeom prst="rect">
            <a:avLst/>
          </a:prstGeom>
          <a:ln w="12700">
            <a:miter lim="400000"/>
          </a:ln>
        </p:spPr>
      </p:pic>
      <p:sp>
        <p:nvSpPr>
          <p:cNvPr id="146" name="Google Shape;109;p19"/>
          <p:cNvSpPr txBox="1"/>
          <p:nvPr/>
        </p:nvSpPr>
        <p:spPr>
          <a:xfrm>
            <a:off x="849999" y="54500"/>
            <a:ext cx="6941402" cy="454356"/>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nSpc>
                <a:spcPct val="115000"/>
              </a:lnSpc>
              <a:spcBef>
                <a:spcPts val="1200"/>
              </a:spcBef>
              <a:defRPr b="1" i="1" sz="1900">
                <a:solidFill>
                  <a:srgbClr val="000000"/>
                </a:solidFill>
              </a:defRPr>
            </a:lvl1pPr>
          </a:lstStyle>
          <a:p>
            <a:pPr/>
            <a:r>
              <a:t>Map Marking All Scarborough Neighborhoods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Google Shape;115;p20"/>
          <p:cNvSpPr txBox="1"/>
          <p:nvPr/>
        </p:nvSpPr>
        <p:spPr>
          <a:xfrm>
            <a:off x="973099" y="310099"/>
            <a:ext cx="4779902" cy="8305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defRPr u="sng">
                <a:solidFill>
                  <a:srgbClr val="000000"/>
                </a:solidFill>
                <a:latin typeface="Lato"/>
                <a:ea typeface="Lato"/>
                <a:cs typeface="Lato"/>
                <a:sym typeface="Lato"/>
              </a:defRPr>
            </a:pPr>
            <a:r>
              <a:t>DATASET OF SCARBOROUGH</a:t>
            </a:r>
            <a:br/>
            <a:br/>
          </a:p>
        </p:txBody>
      </p:sp>
      <p:pic>
        <p:nvPicPr>
          <p:cNvPr id="149" name="Screenshot 2021-07-22 at 11.13.37 PM.png" descr="Screenshot 2021-07-22 at 11.13.37 PM.png"/>
          <p:cNvPicPr>
            <a:picLocks noChangeAspect="1"/>
          </p:cNvPicPr>
          <p:nvPr/>
        </p:nvPicPr>
        <p:blipFill>
          <a:blip r:embed="rId2">
            <a:extLst/>
          </a:blip>
          <a:stretch>
            <a:fillRect/>
          </a:stretch>
        </p:blipFill>
        <p:spPr>
          <a:xfrm>
            <a:off x="889963" y="951054"/>
            <a:ext cx="7214892" cy="367772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1" name="Google Shape;120;p21" descr="Google Shape;120;p21"/>
          <p:cNvPicPr>
            <a:picLocks noChangeAspect="1"/>
          </p:cNvPicPr>
          <p:nvPr/>
        </p:nvPicPr>
        <p:blipFill>
          <a:blip r:embed="rId2">
            <a:extLst/>
          </a:blip>
          <a:srcRect l="4413" t="0" r="4403" b="0"/>
          <a:stretch>
            <a:fillRect/>
          </a:stretch>
        </p:blipFill>
        <p:spPr>
          <a:xfrm>
            <a:off x="0" y="0"/>
            <a:ext cx="9144001" cy="5143504"/>
          </a:xfrm>
          <a:prstGeom prst="rect">
            <a:avLst/>
          </a:prstGeom>
          <a:ln w="12700">
            <a:miter lim="400000"/>
          </a:ln>
        </p:spPr>
      </p:pic>
      <p:sp>
        <p:nvSpPr>
          <p:cNvPr id="152" name="Google Shape;122;p21"/>
          <p:cNvSpPr txBox="1"/>
          <p:nvPr/>
        </p:nvSpPr>
        <p:spPr>
          <a:xfrm>
            <a:off x="1080024" y="652300"/>
            <a:ext cx="5988301" cy="8178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b="1" sz="2100">
                <a:solidFill>
                  <a:srgbClr val="FFFFFF"/>
                </a:solidFill>
                <a:latin typeface="Lato"/>
                <a:ea typeface="Lato"/>
                <a:cs typeface="Lato"/>
                <a:sym typeface="Lato"/>
              </a:defRPr>
            </a:lvl1pPr>
          </a:lstStyle>
          <a:p>
            <a:pPr/>
            <a:r>
              <a:t>DATASET OBTAINED FROM FOURSQUARE API</a:t>
            </a:r>
          </a:p>
        </p:txBody>
      </p:sp>
      <p:pic>
        <p:nvPicPr>
          <p:cNvPr id="153" name="Screenshot 2021-07-22 at 11.14.44 PM.png" descr="Screenshot 2021-07-22 at 11.14.44 PM.png"/>
          <p:cNvPicPr>
            <a:picLocks noChangeAspect="1"/>
          </p:cNvPicPr>
          <p:nvPr/>
        </p:nvPicPr>
        <p:blipFill>
          <a:blip r:embed="rId3">
            <a:extLst/>
          </a:blip>
          <a:stretch>
            <a:fillRect/>
          </a:stretch>
        </p:blipFill>
        <p:spPr>
          <a:xfrm>
            <a:off x="1358486" y="1892074"/>
            <a:ext cx="5905501" cy="22987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46524"/>
      </a:lt1>
      <a:dk2>
        <a:srgbClr val="A7A7A7"/>
      </a:dk2>
      <a:lt2>
        <a:srgbClr val="535353"/>
      </a:lt2>
      <a:accent1>
        <a:srgbClr val="01579B"/>
      </a:accent1>
      <a:accent2>
        <a:srgbClr val="27C7BD"/>
      </a:accent2>
      <a:accent3>
        <a:srgbClr val="0099E8"/>
      </a:accent3>
      <a:accent4>
        <a:srgbClr val="51B9A3"/>
      </a:accent4>
      <a:accent5>
        <a:srgbClr val="FB8C00"/>
      </a:accent5>
      <a:accent6>
        <a:srgbClr val="FFAE88"/>
      </a:accent6>
      <a:hlink>
        <a:srgbClr val="0000FF"/>
      </a:hlink>
      <a:folHlink>
        <a:srgbClr val="FF00FF"/>
      </a:folHlink>
    </a:clrScheme>
    <a:fontScheme name="Swiss">
      <a:majorFont>
        <a:latin typeface="Helvetica"/>
        <a:ea typeface="Helvetica"/>
        <a:cs typeface="Helvetica"/>
      </a:majorFont>
      <a:minorFont>
        <a:latin typeface="Arial"/>
        <a:ea typeface="Arial"/>
        <a:cs typeface="Arial"/>
      </a:minorFont>
    </a:fontScheme>
    <a:fmtScheme name="Swis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wiss">
  <a:themeElements>
    <a:clrScheme name="Swiss">
      <a:dk1>
        <a:srgbClr val="000000"/>
      </a:dk1>
      <a:lt1>
        <a:srgbClr val="FFFFFF"/>
      </a:lt1>
      <a:dk2>
        <a:srgbClr val="A7A7A7"/>
      </a:dk2>
      <a:lt2>
        <a:srgbClr val="535353"/>
      </a:lt2>
      <a:accent1>
        <a:srgbClr val="01579B"/>
      </a:accent1>
      <a:accent2>
        <a:srgbClr val="27C7BD"/>
      </a:accent2>
      <a:accent3>
        <a:srgbClr val="0099E8"/>
      </a:accent3>
      <a:accent4>
        <a:srgbClr val="51B9A3"/>
      </a:accent4>
      <a:accent5>
        <a:srgbClr val="FB8C00"/>
      </a:accent5>
      <a:accent6>
        <a:srgbClr val="FFAE88"/>
      </a:accent6>
      <a:hlink>
        <a:srgbClr val="0000FF"/>
      </a:hlink>
      <a:folHlink>
        <a:srgbClr val="FF00FF"/>
      </a:folHlink>
    </a:clrScheme>
    <a:fontScheme name="Swiss">
      <a:majorFont>
        <a:latin typeface="Helvetica"/>
        <a:ea typeface="Helvetica"/>
        <a:cs typeface="Helvetica"/>
      </a:majorFont>
      <a:minorFont>
        <a:latin typeface="Arial"/>
        <a:ea typeface="Arial"/>
        <a:cs typeface="Arial"/>
      </a:minorFont>
    </a:fontScheme>
    <a:fmtScheme name="Swis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